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9"/>
  </p:handoutMasterIdLst>
  <p:sldIdLst>
    <p:sldId id="257" r:id="rId2"/>
    <p:sldId id="259" r:id="rId3"/>
    <p:sldId id="260" r:id="rId4"/>
    <p:sldId id="287" r:id="rId5"/>
    <p:sldId id="288" r:id="rId6"/>
    <p:sldId id="261" r:id="rId7"/>
    <p:sldId id="264" r:id="rId8"/>
    <p:sldId id="265" r:id="rId9"/>
    <p:sldId id="266" r:id="rId10"/>
    <p:sldId id="267" r:id="rId11"/>
    <p:sldId id="289" r:id="rId12"/>
    <p:sldId id="272" r:id="rId13"/>
    <p:sldId id="291" r:id="rId14"/>
    <p:sldId id="269" r:id="rId15"/>
    <p:sldId id="270" r:id="rId16"/>
    <p:sldId id="271" r:id="rId17"/>
    <p:sldId id="273" r:id="rId18"/>
    <p:sldId id="290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Χρήστης των Windows" initials="ΧτW" lastIdx="1" clrIdx="0">
    <p:extLst>
      <p:ext uri="{19B8F6BF-5375-455C-9EA6-DF929625EA0E}">
        <p15:presenceInfo xmlns:p15="http://schemas.microsoft.com/office/powerpoint/2012/main" userId="Χρήστης των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5100"/>
    <a:srgbClr val="E4DA26"/>
    <a:srgbClr val="D26B3F"/>
    <a:srgbClr val="BE7361"/>
    <a:srgbClr val="74D400"/>
    <a:srgbClr val="9DDB05"/>
    <a:srgbClr val="CAD720"/>
    <a:srgbClr val="F7D22E"/>
    <a:srgbClr val="F1A020"/>
    <a:srgbClr val="EB6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0DF19-C3AE-423E-8D01-95D3F31B6E1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D38AA4-9565-4437-9CC6-B6D132D970D7}">
      <dgm:prSet phldrT="[Text]" custT="1"/>
      <dgm:spPr/>
      <dgm:t>
        <a:bodyPr/>
        <a:lstStyle/>
        <a:p>
          <a:endParaRPr lang="en-US" sz="1800" b="0" kern="1200" dirty="0">
            <a:solidFill>
              <a:schemeClr val="tx1"/>
            </a:solidFill>
            <a:latin typeface="Century Gothic" panose="020B0502020202020204" pitchFamily="34" charset="0"/>
            <a:ea typeface="Times New Roman" panose="02020603050405020304" pitchFamily="18" charset="0"/>
            <a:cs typeface="+mn-cs"/>
          </a:endParaRPr>
        </a:p>
      </dgm:t>
    </dgm:pt>
    <dgm:pt modelId="{C93FB44F-04B7-4BD7-B484-D3A104CDA292}" type="parTrans" cxnId="{41F755BB-67F9-4ABB-88D8-30E354F6F581}">
      <dgm:prSet/>
      <dgm:spPr/>
      <dgm:t>
        <a:bodyPr/>
        <a:lstStyle/>
        <a:p>
          <a:endParaRPr lang="en-US"/>
        </a:p>
      </dgm:t>
    </dgm:pt>
    <dgm:pt modelId="{42531837-490B-401F-8EA7-998452729E24}" type="sibTrans" cxnId="{41F755BB-67F9-4ABB-88D8-30E354F6F581}">
      <dgm:prSet/>
      <dgm:spPr/>
      <dgm:t>
        <a:bodyPr/>
        <a:lstStyle/>
        <a:p>
          <a:endParaRPr lang="en-US"/>
        </a:p>
      </dgm:t>
    </dgm:pt>
    <dgm:pt modelId="{A996D787-E2C4-4570-A31C-039D6309229B}">
      <dgm:prSet phldrT="[Text]" custT="1"/>
      <dgm:spPr/>
      <dgm:t>
        <a:bodyPr/>
        <a:lstStyle/>
        <a:p>
          <a:endParaRPr lang="en-US" sz="1800" b="0" kern="1200" dirty="0">
            <a:solidFill>
              <a:schemeClr val="tx1"/>
            </a:solidFill>
            <a:latin typeface="Century Gothic" panose="020B0502020202020204" pitchFamily="34" charset="0"/>
            <a:ea typeface="Times New Roman" panose="02020603050405020304" pitchFamily="18" charset="0"/>
            <a:cs typeface="+mn-cs"/>
          </a:endParaRPr>
        </a:p>
      </dgm:t>
    </dgm:pt>
    <dgm:pt modelId="{5A6D8647-7958-479F-BE65-EBB1FCF48235}" type="parTrans" cxnId="{BDC114DA-205C-4825-A117-81341DE045BE}">
      <dgm:prSet/>
      <dgm:spPr/>
      <dgm:t>
        <a:bodyPr/>
        <a:lstStyle/>
        <a:p>
          <a:endParaRPr lang="en-US"/>
        </a:p>
      </dgm:t>
    </dgm:pt>
    <dgm:pt modelId="{2C364D1A-8318-4035-A568-E4B32EB74F15}" type="sibTrans" cxnId="{BDC114DA-205C-4825-A117-81341DE045BE}">
      <dgm:prSet/>
      <dgm:spPr/>
      <dgm:t>
        <a:bodyPr/>
        <a:lstStyle/>
        <a:p>
          <a:endParaRPr lang="en-US"/>
        </a:p>
      </dgm:t>
    </dgm:pt>
    <dgm:pt modelId="{5CFCB4E3-0785-4D34-BC80-B67D80A2E8F0}">
      <dgm:prSet custT="1"/>
      <dgm:spPr/>
      <dgm:t>
        <a:bodyPr/>
        <a:lstStyle/>
        <a:p>
          <a:endParaRPr lang="el-GR" sz="1800" b="0" kern="1200" dirty="0">
            <a:solidFill>
              <a:schemeClr val="tx1"/>
            </a:solidFill>
            <a:latin typeface="Century Gothic" panose="020B0502020202020204" pitchFamily="34" charset="0"/>
            <a:cs typeface="+mn-cs"/>
          </a:endParaRPr>
        </a:p>
      </dgm:t>
    </dgm:pt>
    <dgm:pt modelId="{15A087FE-116B-4B3D-94C1-FFECBD0E2F61}" type="parTrans" cxnId="{681F824F-D1CD-4F2A-ABB5-A489EA0D359B}">
      <dgm:prSet/>
      <dgm:spPr/>
      <dgm:t>
        <a:bodyPr/>
        <a:lstStyle/>
        <a:p>
          <a:endParaRPr lang="el-GR"/>
        </a:p>
      </dgm:t>
    </dgm:pt>
    <dgm:pt modelId="{D756FB42-C125-4C9D-957C-B1A1A8C39942}" type="sibTrans" cxnId="{681F824F-D1CD-4F2A-ABB5-A489EA0D359B}">
      <dgm:prSet/>
      <dgm:spPr/>
      <dgm:t>
        <a:bodyPr/>
        <a:lstStyle/>
        <a:p>
          <a:endParaRPr lang="el-GR"/>
        </a:p>
      </dgm:t>
    </dgm:pt>
    <dgm:pt modelId="{E8F5F9F8-A702-4AA0-A3C8-7BF25C9059E2}" type="pres">
      <dgm:prSet presAssocID="{C1F0DF19-C3AE-423E-8D01-95D3F31B6E17}" presName="Name0" presStyleCnt="0">
        <dgm:presLayoutVars>
          <dgm:chMax val="7"/>
          <dgm:chPref val="7"/>
          <dgm:dir/>
        </dgm:presLayoutVars>
      </dgm:prSet>
      <dgm:spPr/>
    </dgm:pt>
    <dgm:pt modelId="{61DD2B30-5287-4310-B2D9-8282679C4ED4}" type="pres">
      <dgm:prSet presAssocID="{C1F0DF19-C3AE-423E-8D01-95D3F31B6E17}" presName="Name1" presStyleCnt="0"/>
      <dgm:spPr/>
    </dgm:pt>
    <dgm:pt modelId="{5805DA2E-1C70-4BCA-B4AB-FE8743C8FD7A}" type="pres">
      <dgm:prSet presAssocID="{C1F0DF19-C3AE-423E-8D01-95D3F31B6E17}" presName="cycle" presStyleCnt="0"/>
      <dgm:spPr/>
    </dgm:pt>
    <dgm:pt modelId="{5144A8DB-E523-43F5-9038-519F810A8BE3}" type="pres">
      <dgm:prSet presAssocID="{C1F0DF19-C3AE-423E-8D01-95D3F31B6E17}" presName="srcNode" presStyleLbl="node1" presStyleIdx="0" presStyleCnt="3"/>
      <dgm:spPr/>
    </dgm:pt>
    <dgm:pt modelId="{D5CEF126-D39D-4605-BBB1-A6C952BC2A92}" type="pres">
      <dgm:prSet presAssocID="{C1F0DF19-C3AE-423E-8D01-95D3F31B6E17}" presName="conn" presStyleLbl="parChTrans1D2" presStyleIdx="0" presStyleCnt="1"/>
      <dgm:spPr/>
    </dgm:pt>
    <dgm:pt modelId="{118D4D32-3DBB-493D-A72B-CCB830725068}" type="pres">
      <dgm:prSet presAssocID="{C1F0DF19-C3AE-423E-8D01-95D3F31B6E17}" presName="extraNode" presStyleLbl="node1" presStyleIdx="0" presStyleCnt="3"/>
      <dgm:spPr/>
    </dgm:pt>
    <dgm:pt modelId="{40010860-9C49-42C5-9966-CC76B77547C9}" type="pres">
      <dgm:prSet presAssocID="{C1F0DF19-C3AE-423E-8D01-95D3F31B6E17}" presName="dstNode" presStyleLbl="node1" presStyleIdx="0" presStyleCnt="3"/>
      <dgm:spPr/>
    </dgm:pt>
    <dgm:pt modelId="{FFA05A95-8309-4FBB-BFBD-E315B6EF9E6C}" type="pres">
      <dgm:prSet presAssocID="{87D38AA4-9565-4437-9CC6-B6D132D970D7}" presName="text_1" presStyleLbl="node1" presStyleIdx="0" presStyleCnt="3">
        <dgm:presLayoutVars>
          <dgm:bulletEnabled val="1"/>
        </dgm:presLayoutVars>
      </dgm:prSet>
      <dgm:spPr>
        <a:xfrm>
          <a:off x="604289" y="435133"/>
          <a:ext cx="10084734" cy="870267"/>
        </a:xfrm>
        <a:prstGeom prst="rect">
          <a:avLst/>
        </a:prstGeom>
      </dgm:spPr>
    </dgm:pt>
    <dgm:pt modelId="{5E4A849A-2510-4BDA-BEE4-763A79E4D450}" type="pres">
      <dgm:prSet presAssocID="{87D38AA4-9565-4437-9CC6-B6D132D970D7}" presName="accent_1" presStyleCnt="0"/>
      <dgm:spPr/>
    </dgm:pt>
    <dgm:pt modelId="{7EAA79E4-65C9-4F56-8CAA-EBFB2B28A4A0}" type="pres">
      <dgm:prSet presAssocID="{87D38AA4-9565-4437-9CC6-B6D132D970D7}" presName="accentRepeatNode" presStyleLbl="solidFgAcc1" presStyleIdx="0" presStyleCnt="3" custLinFactNeighborX="1014" custLinFactNeighborY="3888"/>
      <dgm:spPr>
        <a:xfrm>
          <a:off x="71402" y="368645"/>
          <a:ext cx="1087834" cy="1087834"/>
        </a:xfrm>
        <a:prstGeom prst="ellipse">
          <a:avLst/>
        </a:prstGeom>
      </dgm:spPr>
    </dgm:pt>
    <dgm:pt modelId="{E3AAA2C1-2160-45CD-8BFC-3703793D9E49}" type="pres">
      <dgm:prSet presAssocID="{A996D787-E2C4-4570-A31C-039D6309229B}" presName="text_2" presStyleLbl="node1" presStyleIdx="1" presStyleCnt="3">
        <dgm:presLayoutVars>
          <dgm:bulletEnabled val="1"/>
        </dgm:presLayoutVars>
      </dgm:prSet>
      <dgm:spPr/>
    </dgm:pt>
    <dgm:pt modelId="{626FD572-C2C5-4DAC-90FA-42CEE606E6FA}" type="pres">
      <dgm:prSet presAssocID="{A996D787-E2C4-4570-A31C-039D6309229B}" presName="accent_2" presStyleCnt="0"/>
      <dgm:spPr/>
    </dgm:pt>
    <dgm:pt modelId="{0156B695-22BD-4FB6-ABF3-77CF3872D83F}" type="pres">
      <dgm:prSet presAssocID="{A996D787-E2C4-4570-A31C-039D6309229B}" presName="accentRepeatNode" presStyleLbl="solidFgAcc1" presStyleIdx="1" presStyleCnt="3"/>
      <dgm:spPr/>
    </dgm:pt>
    <dgm:pt modelId="{9E629B6E-9305-4AEE-9AFB-D520D345AD78}" type="pres">
      <dgm:prSet presAssocID="{5CFCB4E3-0785-4D34-BC80-B67D80A2E8F0}" presName="text_3" presStyleLbl="node1" presStyleIdx="2" presStyleCnt="3">
        <dgm:presLayoutVars>
          <dgm:bulletEnabled val="1"/>
        </dgm:presLayoutVars>
      </dgm:prSet>
      <dgm:spPr/>
    </dgm:pt>
    <dgm:pt modelId="{27B358F2-EFDD-4C40-9E39-08B77CDB51A0}" type="pres">
      <dgm:prSet presAssocID="{5CFCB4E3-0785-4D34-BC80-B67D80A2E8F0}" presName="accent_3" presStyleCnt="0"/>
      <dgm:spPr/>
    </dgm:pt>
    <dgm:pt modelId="{D30D8C22-A07F-4631-A72D-E80B722CD39A}" type="pres">
      <dgm:prSet presAssocID="{5CFCB4E3-0785-4D34-BC80-B67D80A2E8F0}" presName="accentRepeatNode" presStyleLbl="solidFgAcc1" presStyleIdx="2" presStyleCnt="3"/>
      <dgm:spPr/>
    </dgm:pt>
  </dgm:ptLst>
  <dgm:cxnLst>
    <dgm:cxn modelId="{25AD416B-739A-489E-8241-DC7FF057442D}" type="presOf" srcId="{42531837-490B-401F-8EA7-998452729E24}" destId="{D5CEF126-D39D-4605-BBB1-A6C952BC2A92}" srcOrd="0" destOrd="0" presId="urn:microsoft.com/office/officeart/2008/layout/VerticalCurvedList"/>
    <dgm:cxn modelId="{681F824F-D1CD-4F2A-ABB5-A489EA0D359B}" srcId="{C1F0DF19-C3AE-423E-8D01-95D3F31B6E17}" destId="{5CFCB4E3-0785-4D34-BC80-B67D80A2E8F0}" srcOrd="2" destOrd="0" parTransId="{15A087FE-116B-4B3D-94C1-FFECBD0E2F61}" sibTransId="{D756FB42-C125-4C9D-957C-B1A1A8C39942}"/>
    <dgm:cxn modelId="{B6172B9A-1251-48FC-9344-C21FFC62456E}" type="presOf" srcId="{C1F0DF19-C3AE-423E-8D01-95D3F31B6E17}" destId="{E8F5F9F8-A702-4AA0-A3C8-7BF25C9059E2}" srcOrd="0" destOrd="0" presId="urn:microsoft.com/office/officeart/2008/layout/VerticalCurvedList"/>
    <dgm:cxn modelId="{41F755BB-67F9-4ABB-88D8-30E354F6F581}" srcId="{C1F0DF19-C3AE-423E-8D01-95D3F31B6E17}" destId="{87D38AA4-9565-4437-9CC6-B6D132D970D7}" srcOrd="0" destOrd="0" parTransId="{C93FB44F-04B7-4BD7-B484-D3A104CDA292}" sibTransId="{42531837-490B-401F-8EA7-998452729E24}"/>
    <dgm:cxn modelId="{8ACBDDD5-E0CD-477F-9B1C-6E6BCC794B54}" type="presOf" srcId="{87D38AA4-9565-4437-9CC6-B6D132D970D7}" destId="{FFA05A95-8309-4FBB-BFBD-E315B6EF9E6C}" srcOrd="0" destOrd="0" presId="urn:microsoft.com/office/officeart/2008/layout/VerticalCurvedList"/>
    <dgm:cxn modelId="{BDC114DA-205C-4825-A117-81341DE045BE}" srcId="{C1F0DF19-C3AE-423E-8D01-95D3F31B6E17}" destId="{A996D787-E2C4-4570-A31C-039D6309229B}" srcOrd="1" destOrd="0" parTransId="{5A6D8647-7958-479F-BE65-EBB1FCF48235}" sibTransId="{2C364D1A-8318-4035-A568-E4B32EB74F15}"/>
    <dgm:cxn modelId="{0E6B6CEB-9721-4F0C-821A-72BF16D58DA1}" type="presOf" srcId="{5CFCB4E3-0785-4D34-BC80-B67D80A2E8F0}" destId="{9E629B6E-9305-4AEE-9AFB-D520D345AD78}" srcOrd="0" destOrd="0" presId="urn:microsoft.com/office/officeart/2008/layout/VerticalCurvedList"/>
    <dgm:cxn modelId="{9F3C5AEB-878C-4619-821A-DE07B6FDE778}" type="presOf" srcId="{A996D787-E2C4-4570-A31C-039D6309229B}" destId="{E3AAA2C1-2160-45CD-8BFC-3703793D9E49}" srcOrd="0" destOrd="0" presId="urn:microsoft.com/office/officeart/2008/layout/VerticalCurvedList"/>
    <dgm:cxn modelId="{B4D33FED-917C-4AB7-A622-0419B24BA20E}" type="presParOf" srcId="{E8F5F9F8-A702-4AA0-A3C8-7BF25C9059E2}" destId="{61DD2B30-5287-4310-B2D9-8282679C4ED4}" srcOrd="0" destOrd="0" presId="urn:microsoft.com/office/officeart/2008/layout/VerticalCurvedList"/>
    <dgm:cxn modelId="{9D6E7F83-214A-44EE-85D8-8751DA6BFD89}" type="presParOf" srcId="{61DD2B30-5287-4310-B2D9-8282679C4ED4}" destId="{5805DA2E-1C70-4BCA-B4AB-FE8743C8FD7A}" srcOrd="0" destOrd="0" presId="urn:microsoft.com/office/officeart/2008/layout/VerticalCurvedList"/>
    <dgm:cxn modelId="{D823F23E-D002-400C-ACD5-88821F6358AA}" type="presParOf" srcId="{5805DA2E-1C70-4BCA-B4AB-FE8743C8FD7A}" destId="{5144A8DB-E523-43F5-9038-519F810A8BE3}" srcOrd="0" destOrd="0" presId="urn:microsoft.com/office/officeart/2008/layout/VerticalCurvedList"/>
    <dgm:cxn modelId="{D2056668-F87A-4A9E-A2EA-2F5946673D2A}" type="presParOf" srcId="{5805DA2E-1C70-4BCA-B4AB-FE8743C8FD7A}" destId="{D5CEF126-D39D-4605-BBB1-A6C952BC2A92}" srcOrd="1" destOrd="0" presId="urn:microsoft.com/office/officeart/2008/layout/VerticalCurvedList"/>
    <dgm:cxn modelId="{8E1A6376-FBB3-4DCF-A7A3-F622E6AEAF85}" type="presParOf" srcId="{5805DA2E-1C70-4BCA-B4AB-FE8743C8FD7A}" destId="{118D4D32-3DBB-493D-A72B-CCB830725068}" srcOrd="2" destOrd="0" presId="urn:microsoft.com/office/officeart/2008/layout/VerticalCurvedList"/>
    <dgm:cxn modelId="{027A4B04-088E-4F42-9CD5-CE183D51A3C3}" type="presParOf" srcId="{5805DA2E-1C70-4BCA-B4AB-FE8743C8FD7A}" destId="{40010860-9C49-42C5-9966-CC76B77547C9}" srcOrd="3" destOrd="0" presId="urn:microsoft.com/office/officeart/2008/layout/VerticalCurvedList"/>
    <dgm:cxn modelId="{011EDD41-B2DC-4606-B95D-B704C4B5A917}" type="presParOf" srcId="{61DD2B30-5287-4310-B2D9-8282679C4ED4}" destId="{FFA05A95-8309-4FBB-BFBD-E315B6EF9E6C}" srcOrd="1" destOrd="0" presId="urn:microsoft.com/office/officeart/2008/layout/VerticalCurvedList"/>
    <dgm:cxn modelId="{DCC547DD-886E-4843-86E1-0D8AB3E9354B}" type="presParOf" srcId="{61DD2B30-5287-4310-B2D9-8282679C4ED4}" destId="{5E4A849A-2510-4BDA-BEE4-763A79E4D450}" srcOrd="2" destOrd="0" presId="urn:microsoft.com/office/officeart/2008/layout/VerticalCurvedList"/>
    <dgm:cxn modelId="{E6CA0D8C-E294-4139-BE03-F59D2E9147DA}" type="presParOf" srcId="{5E4A849A-2510-4BDA-BEE4-763A79E4D450}" destId="{7EAA79E4-65C9-4F56-8CAA-EBFB2B28A4A0}" srcOrd="0" destOrd="0" presId="urn:microsoft.com/office/officeart/2008/layout/VerticalCurvedList"/>
    <dgm:cxn modelId="{8F20E6E9-852E-4C8F-B693-CC0034A50944}" type="presParOf" srcId="{61DD2B30-5287-4310-B2D9-8282679C4ED4}" destId="{E3AAA2C1-2160-45CD-8BFC-3703793D9E49}" srcOrd="3" destOrd="0" presId="urn:microsoft.com/office/officeart/2008/layout/VerticalCurvedList"/>
    <dgm:cxn modelId="{B5757206-1134-4E3E-AC9C-8EBBC04CE4E7}" type="presParOf" srcId="{61DD2B30-5287-4310-B2D9-8282679C4ED4}" destId="{626FD572-C2C5-4DAC-90FA-42CEE606E6FA}" srcOrd="4" destOrd="0" presId="urn:microsoft.com/office/officeart/2008/layout/VerticalCurvedList"/>
    <dgm:cxn modelId="{D035A186-5493-4B03-A874-28455859DD6D}" type="presParOf" srcId="{626FD572-C2C5-4DAC-90FA-42CEE606E6FA}" destId="{0156B695-22BD-4FB6-ABF3-77CF3872D83F}" srcOrd="0" destOrd="0" presId="urn:microsoft.com/office/officeart/2008/layout/VerticalCurvedList"/>
    <dgm:cxn modelId="{A415A48C-0A59-4CCA-ABA5-C2112A8991E6}" type="presParOf" srcId="{61DD2B30-5287-4310-B2D9-8282679C4ED4}" destId="{9E629B6E-9305-4AEE-9AFB-D520D345AD78}" srcOrd="5" destOrd="0" presId="urn:microsoft.com/office/officeart/2008/layout/VerticalCurvedList"/>
    <dgm:cxn modelId="{B08C232C-8D17-4D83-9DBE-66775B717D40}" type="presParOf" srcId="{61DD2B30-5287-4310-B2D9-8282679C4ED4}" destId="{27B358F2-EFDD-4C40-9E39-08B77CDB51A0}" srcOrd="6" destOrd="0" presId="urn:microsoft.com/office/officeart/2008/layout/VerticalCurvedList"/>
    <dgm:cxn modelId="{2134D239-F6E8-44A0-B9B4-84FBF5F85356}" type="presParOf" srcId="{27B358F2-EFDD-4C40-9E39-08B77CDB51A0}" destId="{D30D8C22-A07F-4631-A72D-E80B722CD3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818B00-DA80-43AF-9425-15E1A5AEFB87}" type="doc">
      <dgm:prSet loTypeId="urn:microsoft.com/office/officeart/2005/8/layout/vList4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3DDB6F88-2157-4382-B501-AC06C8E757E1}" type="pres">
      <dgm:prSet presAssocID="{0D818B00-DA80-43AF-9425-15E1A5AEFB87}" presName="linear" presStyleCnt="0">
        <dgm:presLayoutVars>
          <dgm:dir/>
          <dgm:resizeHandles val="exact"/>
        </dgm:presLayoutVars>
      </dgm:prSet>
      <dgm:spPr/>
    </dgm:pt>
  </dgm:ptLst>
  <dgm:cxnLst>
    <dgm:cxn modelId="{CD47E66E-5AB6-4821-9A6D-4FE0B261E7DC}" type="presOf" srcId="{0D818B00-DA80-43AF-9425-15E1A5AEFB87}" destId="{3DDB6F88-2157-4382-B501-AC06C8E757E1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9B399B-ACCA-4988-B8FC-DA7C5AB35463}" type="doc">
      <dgm:prSet loTypeId="urn:microsoft.com/office/officeart/2005/8/layout/vList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FB6A9885-9BFB-45F4-8931-4C5B378C824B}" type="pres">
      <dgm:prSet presAssocID="{269B399B-ACCA-4988-B8FC-DA7C5AB35463}" presName="linearFlow" presStyleCnt="0">
        <dgm:presLayoutVars>
          <dgm:dir/>
          <dgm:resizeHandles val="exact"/>
        </dgm:presLayoutVars>
      </dgm:prSet>
      <dgm:spPr/>
    </dgm:pt>
  </dgm:ptLst>
  <dgm:cxnLst>
    <dgm:cxn modelId="{C958030C-BB85-4192-8AF6-5F0C510B4DFB}" type="presOf" srcId="{269B399B-ACCA-4988-B8FC-DA7C5AB35463}" destId="{FB6A9885-9BFB-45F4-8931-4C5B378C824B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E53E6-1907-4E08-9F3C-5BAE55665AD2}" type="doc">
      <dgm:prSet loTypeId="urn:microsoft.com/office/officeart/2011/layout/Tab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09C514-74E5-4871-87C7-7B257781866D}">
      <dgm:prSet phldrT="[Text]" custT="1"/>
      <dgm:spPr/>
      <dgm:t>
        <a:bodyPr/>
        <a:lstStyle/>
        <a:p>
          <a:r>
            <a:rPr lang="el-GR" sz="4500" dirty="0"/>
            <a:t> </a:t>
          </a:r>
          <a:r>
            <a:rPr lang="el-GR" sz="2400" dirty="0">
              <a:latin typeface="Century Gothic" panose="020B0502020202020204" pitchFamily="34" charset="0"/>
            </a:rPr>
            <a:t>Μέρος Α:</a:t>
          </a:r>
          <a:endParaRPr lang="en-US" sz="2400" dirty="0">
            <a:latin typeface="Century Gothic" panose="020B0502020202020204" pitchFamily="34" charset="0"/>
          </a:endParaRPr>
        </a:p>
      </dgm:t>
    </dgm:pt>
    <dgm:pt modelId="{3F2DDACF-97C5-401D-90FB-C2CDC5E42CB3}" type="parTrans" cxnId="{93390C79-6B1F-4831-9EFC-D31BA8B3E092}">
      <dgm:prSet/>
      <dgm:spPr/>
      <dgm:t>
        <a:bodyPr/>
        <a:lstStyle/>
        <a:p>
          <a:endParaRPr lang="en-US"/>
        </a:p>
      </dgm:t>
    </dgm:pt>
    <dgm:pt modelId="{BFAA997C-CB4C-409B-A628-B7DC04237BED}" type="sibTrans" cxnId="{93390C79-6B1F-4831-9EFC-D31BA8B3E092}">
      <dgm:prSet/>
      <dgm:spPr/>
      <dgm:t>
        <a:bodyPr/>
        <a:lstStyle/>
        <a:p>
          <a:endParaRPr lang="en-US"/>
        </a:p>
      </dgm:t>
    </dgm:pt>
    <dgm:pt modelId="{D64A8F42-7A08-43F6-AF62-A384627E73FC}">
      <dgm:prSet phldrT="[Text]" custT="1"/>
      <dgm:spPr/>
      <dgm:t>
        <a:bodyPr/>
        <a:lstStyle/>
        <a:p>
          <a:r>
            <a:rPr lang="el-GR" sz="4500" dirty="0"/>
            <a:t> </a:t>
          </a:r>
          <a:r>
            <a:rPr lang="el-GR" sz="2400" dirty="0">
              <a:latin typeface="Century Gothic" panose="020B0502020202020204" pitchFamily="34" charset="0"/>
            </a:rPr>
            <a:t>Μέρος Γ:</a:t>
          </a:r>
          <a:endParaRPr lang="en-US" sz="2400" dirty="0">
            <a:latin typeface="Century Gothic" panose="020B0502020202020204" pitchFamily="34" charset="0"/>
          </a:endParaRPr>
        </a:p>
      </dgm:t>
    </dgm:pt>
    <dgm:pt modelId="{021BC3EF-C6D1-4A90-BDAA-36E9ECF13807}" type="parTrans" cxnId="{60730810-E404-4612-9216-5F9723CD3182}">
      <dgm:prSet/>
      <dgm:spPr/>
      <dgm:t>
        <a:bodyPr/>
        <a:lstStyle/>
        <a:p>
          <a:endParaRPr lang="en-US"/>
        </a:p>
      </dgm:t>
    </dgm:pt>
    <dgm:pt modelId="{DCAA19F2-73C2-48D2-86BA-8E86522D7116}" type="sibTrans" cxnId="{60730810-E404-4612-9216-5F9723CD3182}">
      <dgm:prSet/>
      <dgm:spPr/>
      <dgm:t>
        <a:bodyPr/>
        <a:lstStyle/>
        <a:p>
          <a:endParaRPr lang="en-US"/>
        </a:p>
      </dgm:t>
    </dgm:pt>
    <dgm:pt modelId="{BF78C179-46E0-4576-93A1-ACEE50EB00B5}">
      <dgm:prSet phldrT="[Text]" custT="1"/>
      <dgm:spPr/>
      <dgm:t>
        <a:bodyPr/>
        <a:lstStyle/>
        <a:p>
          <a:r>
            <a:rPr lang="el-GR" sz="4500" dirty="0"/>
            <a:t> </a:t>
          </a:r>
          <a:r>
            <a:rPr lang="el-GR" sz="2400" dirty="0">
              <a:latin typeface="Century Gothic" panose="020B0502020202020204" pitchFamily="34" charset="0"/>
            </a:rPr>
            <a:t>Μέρος Β:</a:t>
          </a:r>
        </a:p>
      </dgm:t>
    </dgm:pt>
    <dgm:pt modelId="{2D1BDFC8-DA1C-407A-9FA4-BF3A0ADFC40E}" type="sibTrans" cxnId="{3B158ED8-5C7F-43A6-AAF5-1141921F4512}">
      <dgm:prSet/>
      <dgm:spPr/>
      <dgm:t>
        <a:bodyPr/>
        <a:lstStyle/>
        <a:p>
          <a:endParaRPr lang="en-US"/>
        </a:p>
      </dgm:t>
    </dgm:pt>
    <dgm:pt modelId="{0113970D-A95B-4698-BEEB-E77AA6735F16}" type="parTrans" cxnId="{3B158ED8-5C7F-43A6-AAF5-1141921F4512}">
      <dgm:prSet/>
      <dgm:spPr/>
      <dgm:t>
        <a:bodyPr/>
        <a:lstStyle/>
        <a:p>
          <a:endParaRPr lang="en-US"/>
        </a:p>
      </dgm:t>
    </dgm:pt>
    <dgm:pt modelId="{B17ECB9B-214A-4AB7-B0DA-3CAA0D85AEAE}" type="pres">
      <dgm:prSet presAssocID="{7C7E53E6-1907-4E08-9F3C-5BAE55665AD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B3555531-C224-4518-ADE6-51F8AB4CDFE8}" type="pres">
      <dgm:prSet presAssocID="{B709C514-74E5-4871-87C7-7B257781866D}" presName="composite" presStyleCnt="0"/>
      <dgm:spPr/>
    </dgm:pt>
    <dgm:pt modelId="{87E57DCF-FAA7-47EC-A47E-45048A3BE59E}" type="pres">
      <dgm:prSet presAssocID="{B709C514-74E5-4871-87C7-7B257781866D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FD43E72-1273-4DC2-AE8D-E498B15E355D}" type="pres">
      <dgm:prSet presAssocID="{B709C514-74E5-4871-87C7-7B257781866D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94D9008B-2178-4DEE-81F3-E86CC3C53DD3}" type="pres">
      <dgm:prSet presAssocID="{B709C514-74E5-4871-87C7-7B257781866D}" presName="Accent" presStyleLbl="parChTrans1D1" presStyleIdx="0" presStyleCnt="3"/>
      <dgm:spPr/>
    </dgm:pt>
    <dgm:pt modelId="{9085E724-8E0D-4ACC-9650-EFB983D5CFC9}" type="pres">
      <dgm:prSet presAssocID="{BFAA997C-CB4C-409B-A628-B7DC04237BED}" presName="sibTrans" presStyleCnt="0"/>
      <dgm:spPr/>
    </dgm:pt>
    <dgm:pt modelId="{6E2CB240-C91F-45CC-B8C4-414EC8CF1280}" type="pres">
      <dgm:prSet presAssocID="{BF78C179-46E0-4576-93A1-ACEE50EB00B5}" presName="composite" presStyleCnt="0"/>
      <dgm:spPr/>
    </dgm:pt>
    <dgm:pt modelId="{3936919C-1156-4C74-8671-9961376884F6}" type="pres">
      <dgm:prSet presAssocID="{BF78C179-46E0-4576-93A1-ACEE50EB00B5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B22576F-523C-4D78-9CE7-234AC7A6A23E}" type="pres">
      <dgm:prSet presAssocID="{BF78C179-46E0-4576-93A1-ACEE50EB00B5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A8AEB6F4-2470-4B68-BC61-8C25D4CDDAC3}" type="pres">
      <dgm:prSet presAssocID="{BF78C179-46E0-4576-93A1-ACEE50EB00B5}" presName="Accent" presStyleLbl="parChTrans1D1" presStyleIdx="1" presStyleCnt="3"/>
      <dgm:spPr/>
    </dgm:pt>
    <dgm:pt modelId="{4E94EA25-7E93-4841-92B5-337F2D927311}" type="pres">
      <dgm:prSet presAssocID="{2D1BDFC8-DA1C-407A-9FA4-BF3A0ADFC40E}" presName="sibTrans" presStyleCnt="0"/>
      <dgm:spPr/>
    </dgm:pt>
    <dgm:pt modelId="{259AAE0C-8968-4720-A03A-E3E3C4704257}" type="pres">
      <dgm:prSet presAssocID="{D64A8F42-7A08-43F6-AF62-A384627E73FC}" presName="composite" presStyleCnt="0"/>
      <dgm:spPr/>
    </dgm:pt>
    <dgm:pt modelId="{C2C6C2CE-A379-431B-9272-2790479E53B6}" type="pres">
      <dgm:prSet presAssocID="{D64A8F42-7A08-43F6-AF62-A384627E73FC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CF5142-4CE1-46F9-B75E-6AF087D27736}" type="pres">
      <dgm:prSet presAssocID="{D64A8F42-7A08-43F6-AF62-A384627E73FC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2D888DDA-92B6-4E6A-B7E7-28DBD33E6386}" type="pres">
      <dgm:prSet presAssocID="{D64A8F42-7A08-43F6-AF62-A384627E73FC}" presName="Accent" presStyleLbl="parChTrans1D1" presStyleIdx="2" presStyleCnt="3"/>
      <dgm:spPr/>
    </dgm:pt>
  </dgm:ptLst>
  <dgm:cxnLst>
    <dgm:cxn modelId="{60730810-E404-4612-9216-5F9723CD3182}" srcId="{7C7E53E6-1907-4E08-9F3C-5BAE55665AD2}" destId="{D64A8F42-7A08-43F6-AF62-A384627E73FC}" srcOrd="2" destOrd="0" parTransId="{021BC3EF-C6D1-4A90-BDAA-36E9ECF13807}" sibTransId="{DCAA19F2-73C2-48D2-86BA-8E86522D7116}"/>
    <dgm:cxn modelId="{50C03011-56B6-4A81-AEC1-B77BB4CD1A37}" type="presOf" srcId="{7C7E53E6-1907-4E08-9F3C-5BAE55665AD2}" destId="{B17ECB9B-214A-4AB7-B0DA-3CAA0D85AEAE}" srcOrd="0" destOrd="0" presId="urn:microsoft.com/office/officeart/2011/layout/TabList"/>
    <dgm:cxn modelId="{B741A96D-C00A-40A4-A403-B2D1FD32AEEF}" type="presOf" srcId="{D64A8F42-7A08-43F6-AF62-A384627E73FC}" destId="{3BCF5142-4CE1-46F9-B75E-6AF087D27736}" srcOrd="0" destOrd="0" presId="urn:microsoft.com/office/officeart/2011/layout/TabList"/>
    <dgm:cxn modelId="{93390C79-6B1F-4831-9EFC-D31BA8B3E092}" srcId="{7C7E53E6-1907-4E08-9F3C-5BAE55665AD2}" destId="{B709C514-74E5-4871-87C7-7B257781866D}" srcOrd="0" destOrd="0" parTransId="{3F2DDACF-97C5-401D-90FB-C2CDC5E42CB3}" sibTransId="{BFAA997C-CB4C-409B-A628-B7DC04237BED}"/>
    <dgm:cxn modelId="{94CB42B7-29F1-4F02-8AE7-2EA1F965C92D}" type="presOf" srcId="{B709C514-74E5-4871-87C7-7B257781866D}" destId="{EFD43E72-1273-4DC2-AE8D-E498B15E355D}" srcOrd="0" destOrd="0" presId="urn:microsoft.com/office/officeart/2011/layout/TabList"/>
    <dgm:cxn modelId="{18061FD8-6223-40F4-B9F4-ED5BA1053A13}" type="presOf" srcId="{BF78C179-46E0-4576-93A1-ACEE50EB00B5}" destId="{2B22576F-523C-4D78-9CE7-234AC7A6A23E}" srcOrd="0" destOrd="0" presId="urn:microsoft.com/office/officeart/2011/layout/TabList"/>
    <dgm:cxn modelId="{3B158ED8-5C7F-43A6-AAF5-1141921F4512}" srcId="{7C7E53E6-1907-4E08-9F3C-5BAE55665AD2}" destId="{BF78C179-46E0-4576-93A1-ACEE50EB00B5}" srcOrd="1" destOrd="0" parTransId="{0113970D-A95B-4698-BEEB-E77AA6735F16}" sibTransId="{2D1BDFC8-DA1C-407A-9FA4-BF3A0ADFC40E}"/>
    <dgm:cxn modelId="{7217A083-86DA-412B-9017-A51FA731C896}" type="presParOf" srcId="{B17ECB9B-214A-4AB7-B0DA-3CAA0D85AEAE}" destId="{B3555531-C224-4518-ADE6-51F8AB4CDFE8}" srcOrd="0" destOrd="0" presId="urn:microsoft.com/office/officeart/2011/layout/TabList"/>
    <dgm:cxn modelId="{268A99E4-5BA7-496B-9307-611FC07E6E12}" type="presParOf" srcId="{B3555531-C224-4518-ADE6-51F8AB4CDFE8}" destId="{87E57DCF-FAA7-47EC-A47E-45048A3BE59E}" srcOrd="0" destOrd="0" presId="urn:microsoft.com/office/officeart/2011/layout/TabList"/>
    <dgm:cxn modelId="{88C973EC-6397-4074-A557-84E0445A622F}" type="presParOf" srcId="{B3555531-C224-4518-ADE6-51F8AB4CDFE8}" destId="{EFD43E72-1273-4DC2-AE8D-E498B15E355D}" srcOrd="1" destOrd="0" presId="urn:microsoft.com/office/officeart/2011/layout/TabList"/>
    <dgm:cxn modelId="{930C0F24-38AD-41AB-9F1D-54B7E4BF8618}" type="presParOf" srcId="{B3555531-C224-4518-ADE6-51F8AB4CDFE8}" destId="{94D9008B-2178-4DEE-81F3-E86CC3C53DD3}" srcOrd="2" destOrd="0" presId="urn:microsoft.com/office/officeart/2011/layout/TabList"/>
    <dgm:cxn modelId="{20F06953-84A9-4463-9DBF-91EA4112DBFE}" type="presParOf" srcId="{B17ECB9B-214A-4AB7-B0DA-3CAA0D85AEAE}" destId="{9085E724-8E0D-4ACC-9650-EFB983D5CFC9}" srcOrd="1" destOrd="0" presId="urn:microsoft.com/office/officeart/2011/layout/TabList"/>
    <dgm:cxn modelId="{502470F9-745A-4A4D-91F1-2BFA5FEFF360}" type="presParOf" srcId="{B17ECB9B-214A-4AB7-B0DA-3CAA0D85AEAE}" destId="{6E2CB240-C91F-45CC-B8C4-414EC8CF1280}" srcOrd="2" destOrd="0" presId="urn:microsoft.com/office/officeart/2011/layout/TabList"/>
    <dgm:cxn modelId="{37F9FBA8-6665-481E-80A1-432CB4FA076E}" type="presParOf" srcId="{6E2CB240-C91F-45CC-B8C4-414EC8CF1280}" destId="{3936919C-1156-4C74-8671-9961376884F6}" srcOrd="0" destOrd="0" presId="urn:microsoft.com/office/officeart/2011/layout/TabList"/>
    <dgm:cxn modelId="{9A0C8B31-9BB9-4057-ABEF-784957615B1A}" type="presParOf" srcId="{6E2CB240-C91F-45CC-B8C4-414EC8CF1280}" destId="{2B22576F-523C-4D78-9CE7-234AC7A6A23E}" srcOrd="1" destOrd="0" presId="urn:microsoft.com/office/officeart/2011/layout/TabList"/>
    <dgm:cxn modelId="{75510AB4-8E97-48F8-B02B-7819D20E323B}" type="presParOf" srcId="{6E2CB240-C91F-45CC-B8C4-414EC8CF1280}" destId="{A8AEB6F4-2470-4B68-BC61-8C25D4CDDAC3}" srcOrd="2" destOrd="0" presId="urn:microsoft.com/office/officeart/2011/layout/TabList"/>
    <dgm:cxn modelId="{0AD691A3-20AF-4CDD-B217-652ECC457A47}" type="presParOf" srcId="{B17ECB9B-214A-4AB7-B0DA-3CAA0D85AEAE}" destId="{4E94EA25-7E93-4841-92B5-337F2D927311}" srcOrd="3" destOrd="0" presId="urn:microsoft.com/office/officeart/2011/layout/TabList"/>
    <dgm:cxn modelId="{629E9115-3CD7-487C-AF5C-0F6FD660591B}" type="presParOf" srcId="{B17ECB9B-214A-4AB7-B0DA-3CAA0D85AEAE}" destId="{259AAE0C-8968-4720-A03A-E3E3C4704257}" srcOrd="4" destOrd="0" presId="urn:microsoft.com/office/officeart/2011/layout/TabList"/>
    <dgm:cxn modelId="{6EE47151-7EFD-4F80-AB49-1379D7FD11A9}" type="presParOf" srcId="{259AAE0C-8968-4720-A03A-E3E3C4704257}" destId="{C2C6C2CE-A379-431B-9272-2790479E53B6}" srcOrd="0" destOrd="0" presId="urn:microsoft.com/office/officeart/2011/layout/TabList"/>
    <dgm:cxn modelId="{842D4FFA-32BA-4846-9F4B-54FBBCCC8F24}" type="presParOf" srcId="{259AAE0C-8968-4720-A03A-E3E3C4704257}" destId="{3BCF5142-4CE1-46F9-B75E-6AF087D27736}" srcOrd="1" destOrd="0" presId="urn:microsoft.com/office/officeart/2011/layout/TabList"/>
    <dgm:cxn modelId="{03C5583D-422B-49EA-BD7A-A23A691175A8}" type="presParOf" srcId="{259AAE0C-8968-4720-A03A-E3E3C4704257}" destId="{2D888DDA-92B6-4E6A-B7E7-28DBD33E6386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E53E6-1907-4E08-9F3C-5BAE55665AD2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09C514-74E5-4871-87C7-7B257781866D}">
      <dgm:prSet phldrT="[Text]" custT="1"/>
      <dgm:spPr/>
      <dgm:t>
        <a:bodyPr anchor="t"/>
        <a:lstStyle/>
        <a:p>
          <a:pPr>
            <a:lnSpc>
              <a:spcPct val="100000"/>
            </a:lnSpc>
          </a:pPr>
          <a:r>
            <a:rPr lang="el-GR" sz="1200" b="1" dirty="0">
              <a:latin typeface="Century Gothic" panose="020B0502020202020204" pitchFamily="34" charset="0"/>
            </a:rPr>
            <a:t>Επιστημονική συνοχή / Τεκμηρίωση  του Ε.Υ</a:t>
          </a:r>
          <a:r>
            <a:rPr lang="el-GR" sz="1200" dirty="0">
              <a:latin typeface="Century Gothic" panose="020B0502020202020204" pitchFamily="34" charset="0"/>
            </a:rPr>
            <a:t>.</a:t>
          </a:r>
        </a:p>
        <a:p>
          <a:pPr>
            <a:lnSpc>
              <a:spcPct val="100000"/>
            </a:lnSpc>
          </a:pPr>
          <a:r>
            <a:rPr lang="el-GR" sz="1000" b="0" dirty="0">
              <a:latin typeface="Century Gothic" panose="020B0502020202020204" pitchFamily="34" charset="0"/>
            </a:rPr>
            <a:t>1</a:t>
          </a:r>
          <a:r>
            <a:rPr lang="el-GR" sz="1000" b="0" baseline="30000" dirty="0">
              <a:latin typeface="Century Gothic" panose="020B0502020202020204" pitchFamily="34" charset="0"/>
            </a:rPr>
            <a:t>ος</a:t>
          </a:r>
          <a:r>
            <a:rPr lang="el-GR" sz="1000" b="0" dirty="0">
              <a:latin typeface="Century Gothic" panose="020B0502020202020204" pitchFamily="34" charset="0"/>
            </a:rPr>
            <a:t> άξονας</a:t>
          </a:r>
          <a:endParaRPr lang="en-US" sz="1000" b="0" dirty="0">
            <a:latin typeface="Century Gothic" panose="020B0502020202020204" pitchFamily="34" charset="0"/>
          </a:endParaRPr>
        </a:p>
      </dgm:t>
    </dgm:pt>
    <dgm:pt modelId="{3F2DDACF-97C5-401D-90FB-C2CDC5E42CB3}" type="parTrans" cxnId="{93390C79-6B1F-4831-9EFC-D31BA8B3E092}">
      <dgm:prSet/>
      <dgm:spPr/>
      <dgm:t>
        <a:bodyPr/>
        <a:lstStyle/>
        <a:p>
          <a:endParaRPr lang="en-US"/>
        </a:p>
      </dgm:t>
    </dgm:pt>
    <dgm:pt modelId="{BFAA997C-CB4C-409B-A628-B7DC04237BED}" type="sibTrans" cxnId="{93390C79-6B1F-4831-9EFC-D31BA8B3E092}">
      <dgm:prSet/>
      <dgm:spPr/>
      <dgm:t>
        <a:bodyPr/>
        <a:lstStyle/>
        <a:p>
          <a:endParaRPr lang="en-US"/>
        </a:p>
      </dgm:t>
    </dgm:pt>
    <dgm:pt modelId="{D64A8F42-7A08-43F6-AF62-A384627E73FC}">
      <dgm:prSet phldrT="[Text]"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1" dirty="0">
              <a:latin typeface="Century Gothic" panose="020B0502020202020204" pitchFamily="34" charset="0"/>
            </a:rPr>
            <a:t>Ευχρηστία του Ε.Υ.</a:t>
          </a:r>
          <a:endParaRPr lang="en-US" sz="1200" b="1" dirty="0">
            <a:latin typeface="Century Gothic" panose="020B0502020202020204" pitchFamily="34" charset="0"/>
          </a:endParaRPr>
        </a:p>
        <a:p>
          <a:pPr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000" b="0" dirty="0">
              <a:latin typeface="Century Gothic" panose="020B0502020202020204" pitchFamily="34" charset="0"/>
            </a:rPr>
            <a:t>3</a:t>
          </a:r>
          <a:r>
            <a:rPr lang="el-GR" sz="1000" b="0" baseline="30000" dirty="0">
              <a:latin typeface="Century Gothic" panose="020B0502020202020204" pitchFamily="34" charset="0"/>
            </a:rPr>
            <a:t>ος</a:t>
          </a:r>
          <a:r>
            <a:rPr lang="el-GR" sz="1000" b="0" dirty="0">
              <a:latin typeface="Century Gothic" panose="020B0502020202020204" pitchFamily="34" charset="0"/>
            </a:rPr>
            <a:t> άξονας</a:t>
          </a:r>
        </a:p>
      </dgm:t>
    </dgm:pt>
    <dgm:pt modelId="{021BC3EF-C6D1-4A90-BDAA-36E9ECF13807}" type="parTrans" cxnId="{60730810-E404-4612-9216-5F9723CD3182}">
      <dgm:prSet/>
      <dgm:spPr/>
      <dgm:t>
        <a:bodyPr/>
        <a:lstStyle/>
        <a:p>
          <a:endParaRPr lang="en-US"/>
        </a:p>
      </dgm:t>
    </dgm:pt>
    <dgm:pt modelId="{DCAA19F2-73C2-48D2-86BA-8E86522D7116}" type="sibTrans" cxnId="{60730810-E404-4612-9216-5F9723CD3182}">
      <dgm:prSet/>
      <dgm:spPr/>
      <dgm:t>
        <a:bodyPr/>
        <a:lstStyle/>
        <a:p>
          <a:endParaRPr lang="en-US"/>
        </a:p>
      </dgm:t>
    </dgm:pt>
    <dgm:pt modelId="{BF78C179-46E0-4576-93A1-ACEE50EB00B5}">
      <dgm:prSet phldrT="[Text]" custT="1"/>
      <dgm:spPr/>
      <dgm:t>
        <a:bodyPr anchor="t"/>
        <a:lstStyle/>
        <a:p>
          <a:r>
            <a:rPr lang="el-GR" sz="1200" b="1" dirty="0">
              <a:latin typeface="Century Gothic" panose="020B0502020202020204" pitchFamily="34" charset="0"/>
            </a:rPr>
            <a:t>Απλή και κατανοητή παρουσίαση του Γνωστικού Αντικειμένου</a:t>
          </a:r>
        </a:p>
        <a:p>
          <a:r>
            <a:rPr lang="el-GR" sz="1000" b="0" dirty="0">
              <a:latin typeface="Century Gothic" panose="020B0502020202020204" pitchFamily="34" charset="0"/>
            </a:rPr>
            <a:t>2</a:t>
          </a:r>
          <a:r>
            <a:rPr lang="el-GR" sz="1000" b="0" baseline="30000" dirty="0">
              <a:latin typeface="Century Gothic" panose="020B0502020202020204" pitchFamily="34" charset="0"/>
            </a:rPr>
            <a:t>ος</a:t>
          </a:r>
          <a:r>
            <a:rPr lang="el-GR" sz="1000" b="0" dirty="0">
              <a:latin typeface="Century Gothic" panose="020B0502020202020204" pitchFamily="34" charset="0"/>
            </a:rPr>
            <a:t> άξονας</a:t>
          </a:r>
        </a:p>
      </dgm:t>
    </dgm:pt>
    <dgm:pt modelId="{2D1BDFC8-DA1C-407A-9FA4-BF3A0ADFC40E}" type="sibTrans" cxnId="{3B158ED8-5C7F-43A6-AAF5-1141921F4512}">
      <dgm:prSet/>
      <dgm:spPr/>
      <dgm:t>
        <a:bodyPr/>
        <a:lstStyle/>
        <a:p>
          <a:endParaRPr lang="en-US"/>
        </a:p>
      </dgm:t>
    </dgm:pt>
    <dgm:pt modelId="{0113970D-A95B-4698-BEEB-E77AA6735F16}" type="parTrans" cxnId="{3B158ED8-5C7F-43A6-AAF5-1141921F4512}">
      <dgm:prSet/>
      <dgm:spPr/>
      <dgm:t>
        <a:bodyPr/>
        <a:lstStyle/>
        <a:p>
          <a:endParaRPr lang="en-US"/>
        </a:p>
      </dgm:t>
    </dgm:pt>
    <dgm:pt modelId="{DB19BF7C-42C3-455C-9CF4-823D8F1D6079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1" dirty="0">
              <a:latin typeface="Century Gothic" panose="020B0502020202020204" pitchFamily="34" charset="0"/>
            </a:rPr>
            <a:t>Υποστήριξη-καθοδήγηση στη μελέτη του Ε.Υ.</a:t>
          </a:r>
        </a:p>
        <a:p>
          <a:pPr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000" b="0" dirty="0">
              <a:latin typeface="Century Gothic" panose="020B0502020202020204" pitchFamily="34" charset="0"/>
            </a:rPr>
            <a:t>4</a:t>
          </a:r>
          <a:r>
            <a:rPr lang="el-GR" sz="1000" b="0" baseline="30000" dirty="0">
              <a:latin typeface="Century Gothic" panose="020B0502020202020204" pitchFamily="34" charset="0"/>
            </a:rPr>
            <a:t>ος</a:t>
          </a:r>
          <a:r>
            <a:rPr lang="el-GR" sz="1000" b="0" dirty="0">
              <a:latin typeface="Century Gothic" panose="020B0502020202020204" pitchFamily="34" charset="0"/>
            </a:rPr>
            <a:t> άξονας</a:t>
          </a:r>
        </a:p>
      </dgm:t>
    </dgm:pt>
    <dgm:pt modelId="{9E8FB033-0C7D-4564-B945-0A19A946DDF7}" type="parTrans" cxnId="{5BC891AE-724D-43B1-B42E-D195658E8611}">
      <dgm:prSet/>
      <dgm:spPr/>
      <dgm:t>
        <a:bodyPr/>
        <a:lstStyle/>
        <a:p>
          <a:endParaRPr lang="en-US"/>
        </a:p>
      </dgm:t>
    </dgm:pt>
    <dgm:pt modelId="{01B078BD-7E7D-46E4-B50B-EEDAB99FDFEB}" type="sibTrans" cxnId="{5BC891AE-724D-43B1-B42E-D195658E8611}">
      <dgm:prSet/>
      <dgm:spPr/>
      <dgm:t>
        <a:bodyPr/>
        <a:lstStyle/>
        <a:p>
          <a:endParaRPr lang="en-US"/>
        </a:p>
      </dgm:t>
    </dgm:pt>
    <dgm:pt modelId="{6D1855E7-1373-4EE4-86E5-95EB3808D08D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1" dirty="0">
              <a:latin typeface="Century Gothic" panose="020B0502020202020204" pitchFamily="34" charset="0"/>
            </a:rPr>
            <a:t>Αλληλεπίδραση Ε.Υ.-εκπαιδευόμενου</a:t>
          </a:r>
          <a:endParaRPr lang="en-US" sz="1200" b="1" dirty="0">
            <a:latin typeface="Century Gothic" panose="020B0502020202020204" pitchFamily="34" charset="0"/>
          </a:endParaRPr>
        </a:p>
        <a:p>
          <a:pPr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000" b="0" dirty="0">
              <a:latin typeface="Century Gothic" panose="020B0502020202020204" pitchFamily="34" charset="0"/>
            </a:rPr>
            <a:t>5</a:t>
          </a:r>
          <a:r>
            <a:rPr lang="el-GR" sz="1000" b="0" baseline="30000" dirty="0">
              <a:latin typeface="Century Gothic" panose="020B0502020202020204" pitchFamily="34" charset="0"/>
            </a:rPr>
            <a:t>ος</a:t>
          </a:r>
          <a:r>
            <a:rPr lang="el-GR" sz="1000" b="0" dirty="0">
              <a:latin typeface="Century Gothic" panose="020B0502020202020204" pitchFamily="34" charset="0"/>
            </a:rPr>
            <a:t> άξονας</a:t>
          </a:r>
        </a:p>
      </dgm:t>
    </dgm:pt>
    <dgm:pt modelId="{903C373A-BFDC-4EC2-B4F7-F84332641898}" type="parTrans" cxnId="{15B38179-AE6C-447B-AB9E-CD8A24C5B752}">
      <dgm:prSet/>
      <dgm:spPr/>
      <dgm:t>
        <a:bodyPr/>
        <a:lstStyle/>
        <a:p>
          <a:endParaRPr lang="en-US"/>
        </a:p>
      </dgm:t>
    </dgm:pt>
    <dgm:pt modelId="{5F83F700-06E1-4D0F-85C5-FB4F38D5B648}" type="sibTrans" cxnId="{15B38179-AE6C-447B-AB9E-CD8A24C5B752}">
      <dgm:prSet/>
      <dgm:spPr/>
      <dgm:t>
        <a:bodyPr/>
        <a:lstStyle/>
        <a:p>
          <a:endParaRPr lang="en-US"/>
        </a:p>
      </dgm:t>
    </dgm:pt>
    <dgm:pt modelId="{392427A4-0F7D-49CD-B5E6-AB9B868487E7}">
      <dgm:prSet/>
      <dgm:spPr/>
      <dgm:t>
        <a:bodyPr/>
        <a:lstStyle/>
        <a:p>
          <a:endParaRPr lang="en-US" dirty="0"/>
        </a:p>
      </dgm:t>
    </dgm:pt>
    <dgm:pt modelId="{49ED5E3A-F8CB-4814-82C1-D2302E869CB5}" type="parTrans" cxnId="{6236A25B-03C4-422A-A532-2E57ED4F9927}">
      <dgm:prSet/>
      <dgm:spPr/>
      <dgm:t>
        <a:bodyPr/>
        <a:lstStyle/>
        <a:p>
          <a:endParaRPr lang="en-US"/>
        </a:p>
      </dgm:t>
    </dgm:pt>
    <dgm:pt modelId="{D74B26D1-A3F3-4160-8081-8765FEAA8AF7}" type="sibTrans" cxnId="{6236A25B-03C4-422A-A532-2E57ED4F9927}">
      <dgm:prSet/>
      <dgm:spPr/>
      <dgm:t>
        <a:bodyPr/>
        <a:lstStyle/>
        <a:p>
          <a:endParaRPr lang="en-US"/>
        </a:p>
      </dgm:t>
    </dgm:pt>
    <dgm:pt modelId="{747D3C70-796A-4526-A5A0-05B45EC65F0C}" type="pres">
      <dgm:prSet presAssocID="{7C7E53E6-1907-4E08-9F3C-5BAE55665AD2}" presName="Name0" presStyleCnt="0">
        <dgm:presLayoutVars>
          <dgm:dir/>
          <dgm:animLvl val="lvl"/>
          <dgm:resizeHandles val="exact"/>
        </dgm:presLayoutVars>
      </dgm:prSet>
      <dgm:spPr/>
    </dgm:pt>
    <dgm:pt modelId="{BEAC9308-9F13-4C00-9F38-F4F73D33F8E2}" type="pres">
      <dgm:prSet presAssocID="{B709C514-74E5-4871-87C7-7B257781866D}" presName="composite" presStyleCnt="0"/>
      <dgm:spPr/>
    </dgm:pt>
    <dgm:pt modelId="{674C3C86-75AA-4153-B17C-A34D651B67CA}" type="pres">
      <dgm:prSet presAssocID="{B709C514-74E5-4871-87C7-7B257781866D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93BDB29-9A1B-4153-90D4-C036F78AA775}" type="pres">
      <dgm:prSet presAssocID="{B709C514-74E5-4871-87C7-7B257781866D}" presName="desTx" presStyleLbl="alignAccFollowNode1" presStyleIdx="0" presStyleCnt="5" custLinFactNeighborX="924" custLinFactNeighborY="911">
        <dgm:presLayoutVars>
          <dgm:bulletEnabled val="1"/>
        </dgm:presLayoutVars>
      </dgm:prSet>
      <dgm:spPr/>
    </dgm:pt>
    <dgm:pt modelId="{BC458D09-7C98-4C07-880C-F92310C17073}" type="pres">
      <dgm:prSet presAssocID="{BFAA997C-CB4C-409B-A628-B7DC04237BED}" presName="space" presStyleCnt="0"/>
      <dgm:spPr/>
    </dgm:pt>
    <dgm:pt modelId="{6FA63261-4E7F-4FA6-A312-CD1F7F661AFE}" type="pres">
      <dgm:prSet presAssocID="{BF78C179-46E0-4576-93A1-ACEE50EB00B5}" presName="composite" presStyleCnt="0"/>
      <dgm:spPr/>
    </dgm:pt>
    <dgm:pt modelId="{10E0AFEB-B7F3-4488-A554-A6F669917723}" type="pres">
      <dgm:prSet presAssocID="{BF78C179-46E0-4576-93A1-ACEE50EB00B5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9F10EF75-1739-4BA3-A09E-8B5C3DB09F24}" type="pres">
      <dgm:prSet presAssocID="{BF78C179-46E0-4576-93A1-ACEE50EB00B5}" presName="desTx" presStyleLbl="alignAccFollowNode1" presStyleIdx="1" presStyleCnt="5" custScaleY="101397">
        <dgm:presLayoutVars>
          <dgm:bulletEnabled val="1"/>
        </dgm:presLayoutVars>
      </dgm:prSet>
      <dgm:spPr/>
    </dgm:pt>
    <dgm:pt modelId="{38E40356-ADAD-44DE-8C82-1A2099C59B9D}" type="pres">
      <dgm:prSet presAssocID="{2D1BDFC8-DA1C-407A-9FA4-BF3A0ADFC40E}" presName="space" presStyleCnt="0"/>
      <dgm:spPr/>
    </dgm:pt>
    <dgm:pt modelId="{9857748C-3C4C-47D2-A631-850851F5051A}" type="pres">
      <dgm:prSet presAssocID="{D64A8F42-7A08-43F6-AF62-A384627E73FC}" presName="composite" presStyleCnt="0"/>
      <dgm:spPr/>
    </dgm:pt>
    <dgm:pt modelId="{1807C20D-39FF-415E-9EF1-EC3ADE72B095}" type="pres">
      <dgm:prSet presAssocID="{D64A8F42-7A08-43F6-AF62-A384627E73F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9CB29322-A6B1-4217-90D6-8EF553245D6E}" type="pres">
      <dgm:prSet presAssocID="{D64A8F42-7A08-43F6-AF62-A384627E73FC}" presName="desTx" presStyleLbl="alignAccFollowNode1" presStyleIdx="2" presStyleCnt="5" custScaleY="101476">
        <dgm:presLayoutVars>
          <dgm:bulletEnabled val="1"/>
        </dgm:presLayoutVars>
      </dgm:prSet>
      <dgm:spPr/>
    </dgm:pt>
    <dgm:pt modelId="{0F104C0E-D472-4C67-BD48-F885AED79E30}" type="pres">
      <dgm:prSet presAssocID="{DCAA19F2-73C2-48D2-86BA-8E86522D7116}" presName="space" presStyleCnt="0"/>
      <dgm:spPr/>
    </dgm:pt>
    <dgm:pt modelId="{AEE2CCB8-519E-42ED-9FCA-C66EE865CD24}" type="pres">
      <dgm:prSet presAssocID="{DB19BF7C-42C3-455C-9CF4-823D8F1D6079}" presName="composite" presStyleCnt="0"/>
      <dgm:spPr/>
    </dgm:pt>
    <dgm:pt modelId="{CFF49E10-A5C2-49B3-9940-B310788370CA}" type="pres">
      <dgm:prSet presAssocID="{DB19BF7C-42C3-455C-9CF4-823D8F1D607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76D232BA-E3A6-40F3-8204-27ECE561D266}" type="pres">
      <dgm:prSet presAssocID="{DB19BF7C-42C3-455C-9CF4-823D8F1D6079}" presName="desTx" presStyleLbl="alignAccFollowNode1" presStyleIdx="3" presStyleCnt="5" custScaleY="101477">
        <dgm:presLayoutVars>
          <dgm:bulletEnabled val="1"/>
        </dgm:presLayoutVars>
      </dgm:prSet>
      <dgm:spPr/>
    </dgm:pt>
    <dgm:pt modelId="{7FC05F2C-EC0C-452C-A2CD-E9ED72E89817}" type="pres">
      <dgm:prSet presAssocID="{01B078BD-7E7D-46E4-B50B-EEDAB99FDFEB}" presName="space" presStyleCnt="0"/>
      <dgm:spPr/>
    </dgm:pt>
    <dgm:pt modelId="{AB01809D-9C7F-4ED7-BAB9-D55B1558EF80}" type="pres">
      <dgm:prSet presAssocID="{6D1855E7-1373-4EE4-86E5-95EB3808D08D}" presName="composite" presStyleCnt="0"/>
      <dgm:spPr/>
    </dgm:pt>
    <dgm:pt modelId="{0B575A76-A394-435B-8150-7B0765F52B33}" type="pres">
      <dgm:prSet presAssocID="{6D1855E7-1373-4EE4-86E5-95EB3808D08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99A06260-BE8C-4066-BD5B-0A9E917C7A5B}" type="pres">
      <dgm:prSet presAssocID="{6D1855E7-1373-4EE4-86E5-95EB3808D08D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60730810-E404-4612-9216-5F9723CD3182}" srcId="{7C7E53E6-1907-4E08-9F3C-5BAE55665AD2}" destId="{D64A8F42-7A08-43F6-AF62-A384627E73FC}" srcOrd="2" destOrd="0" parTransId="{021BC3EF-C6D1-4A90-BDAA-36E9ECF13807}" sibTransId="{DCAA19F2-73C2-48D2-86BA-8E86522D7116}"/>
    <dgm:cxn modelId="{7746E714-CEC6-4E47-8E8B-A0C3F23FC488}" type="presOf" srcId="{6D1855E7-1373-4EE4-86E5-95EB3808D08D}" destId="{0B575A76-A394-435B-8150-7B0765F52B33}" srcOrd="0" destOrd="0" presId="urn:microsoft.com/office/officeart/2005/8/layout/hList1"/>
    <dgm:cxn modelId="{71CFBA1F-FA09-4E9F-955E-FB5C1ECB35F3}" type="presOf" srcId="{BF78C179-46E0-4576-93A1-ACEE50EB00B5}" destId="{10E0AFEB-B7F3-4488-A554-A6F669917723}" srcOrd="0" destOrd="0" presId="urn:microsoft.com/office/officeart/2005/8/layout/hList1"/>
    <dgm:cxn modelId="{6F9AC12F-992A-4E9F-85C4-46A197F5F8FB}" type="presOf" srcId="{7C7E53E6-1907-4E08-9F3C-5BAE55665AD2}" destId="{747D3C70-796A-4526-A5A0-05B45EC65F0C}" srcOrd="0" destOrd="0" presId="urn:microsoft.com/office/officeart/2005/8/layout/hList1"/>
    <dgm:cxn modelId="{6236A25B-03C4-422A-A532-2E57ED4F9927}" srcId="{B709C514-74E5-4871-87C7-7B257781866D}" destId="{392427A4-0F7D-49CD-B5E6-AB9B868487E7}" srcOrd="0" destOrd="0" parTransId="{49ED5E3A-F8CB-4814-82C1-D2302E869CB5}" sibTransId="{D74B26D1-A3F3-4160-8081-8765FEAA8AF7}"/>
    <dgm:cxn modelId="{93390C79-6B1F-4831-9EFC-D31BA8B3E092}" srcId="{7C7E53E6-1907-4E08-9F3C-5BAE55665AD2}" destId="{B709C514-74E5-4871-87C7-7B257781866D}" srcOrd="0" destOrd="0" parTransId="{3F2DDACF-97C5-401D-90FB-C2CDC5E42CB3}" sibTransId="{BFAA997C-CB4C-409B-A628-B7DC04237BED}"/>
    <dgm:cxn modelId="{15B38179-AE6C-447B-AB9E-CD8A24C5B752}" srcId="{7C7E53E6-1907-4E08-9F3C-5BAE55665AD2}" destId="{6D1855E7-1373-4EE4-86E5-95EB3808D08D}" srcOrd="4" destOrd="0" parTransId="{903C373A-BFDC-4EC2-B4F7-F84332641898}" sibTransId="{5F83F700-06E1-4D0F-85C5-FB4F38D5B648}"/>
    <dgm:cxn modelId="{6433317A-9264-4079-86F7-18C8154130AC}" type="presOf" srcId="{B709C514-74E5-4871-87C7-7B257781866D}" destId="{674C3C86-75AA-4153-B17C-A34D651B67CA}" srcOrd="0" destOrd="0" presId="urn:microsoft.com/office/officeart/2005/8/layout/hList1"/>
    <dgm:cxn modelId="{6B138C94-3850-4749-9349-5E6AA47735A0}" type="presOf" srcId="{392427A4-0F7D-49CD-B5E6-AB9B868487E7}" destId="{E93BDB29-9A1B-4153-90D4-C036F78AA775}" srcOrd="0" destOrd="0" presId="urn:microsoft.com/office/officeart/2005/8/layout/hList1"/>
    <dgm:cxn modelId="{5BC891AE-724D-43B1-B42E-D195658E8611}" srcId="{7C7E53E6-1907-4E08-9F3C-5BAE55665AD2}" destId="{DB19BF7C-42C3-455C-9CF4-823D8F1D6079}" srcOrd="3" destOrd="0" parTransId="{9E8FB033-0C7D-4564-B945-0A19A946DDF7}" sibTransId="{01B078BD-7E7D-46E4-B50B-EEDAB99FDFEB}"/>
    <dgm:cxn modelId="{7F8C3DB5-6683-42CA-8E2C-A89FEF2B33CA}" type="presOf" srcId="{DB19BF7C-42C3-455C-9CF4-823D8F1D6079}" destId="{CFF49E10-A5C2-49B3-9940-B310788370CA}" srcOrd="0" destOrd="0" presId="urn:microsoft.com/office/officeart/2005/8/layout/hList1"/>
    <dgm:cxn modelId="{3B158ED8-5C7F-43A6-AAF5-1141921F4512}" srcId="{7C7E53E6-1907-4E08-9F3C-5BAE55665AD2}" destId="{BF78C179-46E0-4576-93A1-ACEE50EB00B5}" srcOrd="1" destOrd="0" parTransId="{0113970D-A95B-4698-BEEB-E77AA6735F16}" sibTransId="{2D1BDFC8-DA1C-407A-9FA4-BF3A0ADFC40E}"/>
    <dgm:cxn modelId="{59365FED-7FA2-48BD-BF9A-E846BDE988E1}" type="presOf" srcId="{D64A8F42-7A08-43F6-AF62-A384627E73FC}" destId="{1807C20D-39FF-415E-9EF1-EC3ADE72B095}" srcOrd="0" destOrd="0" presId="urn:microsoft.com/office/officeart/2005/8/layout/hList1"/>
    <dgm:cxn modelId="{4C77944F-3487-455D-AAE7-B9205704027D}" type="presParOf" srcId="{747D3C70-796A-4526-A5A0-05B45EC65F0C}" destId="{BEAC9308-9F13-4C00-9F38-F4F73D33F8E2}" srcOrd="0" destOrd="0" presId="urn:microsoft.com/office/officeart/2005/8/layout/hList1"/>
    <dgm:cxn modelId="{FD8693AF-5C55-4C04-B890-04EE51FFC546}" type="presParOf" srcId="{BEAC9308-9F13-4C00-9F38-F4F73D33F8E2}" destId="{674C3C86-75AA-4153-B17C-A34D651B67CA}" srcOrd="0" destOrd="0" presId="urn:microsoft.com/office/officeart/2005/8/layout/hList1"/>
    <dgm:cxn modelId="{72F19E36-2C8B-40B8-9317-315F863F0DD1}" type="presParOf" srcId="{BEAC9308-9F13-4C00-9F38-F4F73D33F8E2}" destId="{E93BDB29-9A1B-4153-90D4-C036F78AA775}" srcOrd="1" destOrd="0" presId="urn:microsoft.com/office/officeart/2005/8/layout/hList1"/>
    <dgm:cxn modelId="{A54C93A6-3A0D-42DD-823E-67029BD0ADF2}" type="presParOf" srcId="{747D3C70-796A-4526-A5A0-05B45EC65F0C}" destId="{BC458D09-7C98-4C07-880C-F92310C17073}" srcOrd="1" destOrd="0" presId="urn:microsoft.com/office/officeart/2005/8/layout/hList1"/>
    <dgm:cxn modelId="{335FA3E1-A82A-4803-B4EB-0BC1B23A8B99}" type="presParOf" srcId="{747D3C70-796A-4526-A5A0-05B45EC65F0C}" destId="{6FA63261-4E7F-4FA6-A312-CD1F7F661AFE}" srcOrd="2" destOrd="0" presId="urn:microsoft.com/office/officeart/2005/8/layout/hList1"/>
    <dgm:cxn modelId="{5818B790-422E-418D-A20C-CFCFD1601234}" type="presParOf" srcId="{6FA63261-4E7F-4FA6-A312-CD1F7F661AFE}" destId="{10E0AFEB-B7F3-4488-A554-A6F669917723}" srcOrd="0" destOrd="0" presId="urn:microsoft.com/office/officeart/2005/8/layout/hList1"/>
    <dgm:cxn modelId="{7F17C372-CCF5-4FD8-B8CA-1E50225B52DF}" type="presParOf" srcId="{6FA63261-4E7F-4FA6-A312-CD1F7F661AFE}" destId="{9F10EF75-1739-4BA3-A09E-8B5C3DB09F24}" srcOrd="1" destOrd="0" presId="urn:microsoft.com/office/officeart/2005/8/layout/hList1"/>
    <dgm:cxn modelId="{3D6FDB83-3BA6-4129-A15D-93FD8307B97E}" type="presParOf" srcId="{747D3C70-796A-4526-A5A0-05B45EC65F0C}" destId="{38E40356-ADAD-44DE-8C82-1A2099C59B9D}" srcOrd="3" destOrd="0" presId="urn:microsoft.com/office/officeart/2005/8/layout/hList1"/>
    <dgm:cxn modelId="{40E4E3BC-E333-4CB1-A85B-A326B34C891D}" type="presParOf" srcId="{747D3C70-796A-4526-A5A0-05B45EC65F0C}" destId="{9857748C-3C4C-47D2-A631-850851F5051A}" srcOrd="4" destOrd="0" presId="urn:microsoft.com/office/officeart/2005/8/layout/hList1"/>
    <dgm:cxn modelId="{E989E26C-1D06-43DF-82D7-60B7C3A18E41}" type="presParOf" srcId="{9857748C-3C4C-47D2-A631-850851F5051A}" destId="{1807C20D-39FF-415E-9EF1-EC3ADE72B095}" srcOrd="0" destOrd="0" presId="urn:microsoft.com/office/officeart/2005/8/layout/hList1"/>
    <dgm:cxn modelId="{A0235799-18F3-47CD-9190-3D46078ED6D8}" type="presParOf" srcId="{9857748C-3C4C-47D2-A631-850851F5051A}" destId="{9CB29322-A6B1-4217-90D6-8EF553245D6E}" srcOrd="1" destOrd="0" presId="urn:microsoft.com/office/officeart/2005/8/layout/hList1"/>
    <dgm:cxn modelId="{30643205-5C25-4C56-A0E2-56457285AF38}" type="presParOf" srcId="{747D3C70-796A-4526-A5A0-05B45EC65F0C}" destId="{0F104C0E-D472-4C67-BD48-F885AED79E30}" srcOrd="5" destOrd="0" presId="urn:microsoft.com/office/officeart/2005/8/layout/hList1"/>
    <dgm:cxn modelId="{6C3BA419-C847-4D8B-B050-6987ACCA6C1F}" type="presParOf" srcId="{747D3C70-796A-4526-A5A0-05B45EC65F0C}" destId="{AEE2CCB8-519E-42ED-9FCA-C66EE865CD24}" srcOrd="6" destOrd="0" presId="urn:microsoft.com/office/officeart/2005/8/layout/hList1"/>
    <dgm:cxn modelId="{3C7F108E-5860-49BB-80A6-873A1832B18E}" type="presParOf" srcId="{AEE2CCB8-519E-42ED-9FCA-C66EE865CD24}" destId="{CFF49E10-A5C2-49B3-9940-B310788370CA}" srcOrd="0" destOrd="0" presId="urn:microsoft.com/office/officeart/2005/8/layout/hList1"/>
    <dgm:cxn modelId="{127B237D-A294-4AAF-BF78-96AA9EC2EF1D}" type="presParOf" srcId="{AEE2CCB8-519E-42ED-9FCA-C66EE865CD24}" destId="{76D232BA-E3A6-40F3-8204-27ECE561D266}" srcOrd="1" destOrd="0" presId="urn:microsoft.com/office/officeart/2005/8/layout/hList1"/>
    <dgm:cxn modelId="{BC934290-76C3-4743-BB5D-11DC43D74B2A}" type="presParOf" srcId="{747D3C70-796A-4526-A5A0-05B45EC65F0C}" destId="{7FC05F2C-EC0C-452C-A2CD-E9ED72E89817}" srcOrd="7" destOrd="0" presId="urn:microsoft.com/office/officeart/2005/8/layout/hList1"/>
    <dgm:cxn modelId="{2E5DF256-ACA4-4BA2-B0A6-ED0BAA96C9DC}" type="presParOf" srcId="{747D3C70-796A-4526-A5A0-05B45EC65F0C}" destId="{AB01809D-9C7F-4ED7-BAB9-D55B1558EF80}" srcOrd="8" destOrd="0" presId="urn:microsoft.com/office/officeart/2005/8/layout/hList1"/>
    <dgm:cxn modelId="{C3381BE0-7765-4FA8-AB5E-ED356C18CAE1}" type="presParOf" srcId="{AB01809D-9C7F-4ED7-BAB9-D55B1558EF80}" destId="{0B575A76-A394-435B-8150-7B0765F52B33}" srcOrd="0" destOrd="0" presId="urn:microsoft.com/office/officeart/2005/8/layout/hList1"/>
    <dgm:cxn modelId="{907D8FA2-9AF9-4D45-B8D8-00A83C6C2A03}" type="presParOf" srcId="{AB01809D-9C7F-4ED7-BAB9-D55B1558EF80}" destId="{99A06260-BE8C-4066-BD5B-0A9E917C7A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7E53E6-1907-4E08-9F3C-5BAE55665AD2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09C514-74E5-4871-87C7-7B257781866D}">
      <dgm:prSet phldrT="[Text]" custT="1"/>
      <dgm:spPr/>
      <dgm:t>
        <a:bodyPr anchor="t"/>
        <a:lstStyle/>
        <a:p>
          <a:pPr>
            <a:lnSpc>
              <a:spcPct val="100000"/>
            </a:lnSpc>
          </a:pPr>
          <a:endParaRPr lang="en-US" sz="1000" b="0" dirty="0">
            <a:latin typeface="Century Gothic" panose="020B0502020202020204" pitchFamily="34" charset="0"/>
          </a:endParaRPr>
        </a:p>
      </dgm:t>
    </dgm:pt>
    <dgm:pt modelId="{3F2DDACF-97C5-401D-90FB-C2CDC5E42CB3}" type="parTrans" cxnId="{93390C79-6B1F-4831-9EFC-D31BA8B3E092}">
      <dgm:prSet/>
      <dgm:spPr/>
      <dgm:t>
        <a:bodyPr/>
        <a:lstStyle/>
        <a:p>
          <a:endParaRPr lang="en-US"/>
        </a:p>
      </dgm:t>
    </dgm:pt>
    <dgm:pt modelId="{BFAA997C-CB4C-409B-A628-B7DC04237BED}" type="sibTrans" cxnId="{93390C79-6B1F-4831-9EFC-D31BA8B3E092}">
      <dgm:prSet/>
      <dgm:spPr/>
      <dgm:t>
        <a:bodyPr/>
        <a:lstStyle/>
        <a:p>
          <a:endParaRPr lang="en-US"/>
        </a:p>
      </dgm:t>
    </dgm:pt>
    <dgm:pt modelId="{D64A8F42-7A08-43F6-AF62-A384627E73FC}">
      <dgm:prSet phldrT="[Text]"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1" dirty="0">
              <a:latin typeface="Century Gothic" panose="020B0502020202020204" pitchFamily="34" charset="0"/>
            </a:rPr>
            <a:t>Ε.Υ. σύμφωνα με τις αρχές της Πολυμεσικής Μάθησης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000" b="0" dirty="0">
              <a:latin typeface="Century Gothic" panose="020B0502020202020204" pitchFamily="34" charset="0"/>
            </a:rPr>
            <a:t>8</a:t>
          </a:r>
          <a:r>
            <a:rPr lang="el-GR" sz="1000" b="0" baseline="30000" dirty="0">
              <a:latin typeface="Century Gothic" panose="020B0502020202020204" pitchFamily="34" charset="0"/>
            </a:rPr>
            <a:t>ος</a:t>
          </a:r>
          <a:r>
            <a:rPr lang="el-GR" sz="1000" b="0" dirty="0">
              <a:latin typeface="Century Gothic" panose="020B0502020202020204" pitchFamily="34" charset="0"/>
            </a:rPr>
            <a:t> άξονας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b="1" dirty="0">
            <a:latin typeface="Century Gothic" panose="020B0502020202020204" pitchFamily="34" charset="0"/>
          </a:endParaRPr>
        </a:p>
        <a:p>
          <a:pPr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sz="1000" b="0" dirty="0">
            <a:latin typeface="Century Gothic" panose="020B0502020202020204" pitchFamily="34" charset="0"/>
          </a:endParaRPr>
        </a:p>
      </dgm:t>
    </dgm:pt>
    <dgm:pt modelId="{021BC3EF-C6D1-4A90-BDAA-36E9ECF13807}" type="parTrans" cxnId="{60730810-E404-4612-9216-5F9723CD3182}">
      <dgm:prSet/>
      <dgm:spPr/>
      <dgm:t>
        <a:bodyPr/>
        <a:lstStyle/>
        <a:p>
          <a:endParaRPr lang="en-US"/>
        </a:p>
      </dgm:t>
    </dgm:pt>
    <dgm:pt modelId="{DCAA19F2-73C2-48D2-86BA-8E86522D7116}" type="sibTrans" cxnId="{60730810-E404-4612-9216-5F9723CD3182}">
      <dgm:prSet/>
      <dgm:spPr/>
      <dgm:t>
        <a:bodyPr/>
        <a:lstStyle/>
        <a:p>
          <a:endParaRPr lang="en-US"/>
        </a:p>
      </dgm:t>
    </dgm:pt>
    <dgm:pt modelId="{BF78C179-46E0-4576-93A1-ACEE50EB00B5}">
      <dgm:prSet phldrT="[Text]" custT="1"/>
      <dgm:spPr/>
      <dgm:t>
        <a:bodyPr anchor="t"/>
        <a:lstStyle/>
        <a:p>
          <a:r>
            <a:rPr lang="el-GR" sz="1200" b="1" dirty="0">
              <a:latin typeface="Century Gothic" panose="020B0502020202020204" pitchFamily="34" charset="0"/>
            </a:rPr>
            <a:t>Σκοπός / Προσδοκώμενα Αποτελέσματα</a:t>
          </a:r>
        </a:p>
        <a:p>
          <a:r>
            <a:rPr lang="el-GR" sz="1000" b="0" dirty="0">
              <a:latin typeface="Century Gothic" panose="020B0502020202020204" pitchFamily="34" charset="0"/>
            </a:rPr>
            <a:t>7</a:t>
          </a:r>
          <a:r>
            <a:rPr lang="el-GR" sz="1000" b="0" baseline="30000" dirty="0">
              <a:latin typeface="Century Gothic" panose="020B0502020202020204" pitchFamily="34" charset="0"/>
            </a:rPr>
            <a:t>ος</a:t>
          </a:r>
          <a:r>
            <a:rPr lang="el-GR" sz="1000" b="0" dirty="0">
              <a:latin typeface="Century Gothic" panose="020B0502020202020204" pitchFamily="34" charset="0"/>
            </a:rPr>
            <a:t> άξονας</a:t>
          </a:r>
        </a:p>
      </dgm:t>
    </dgm:pt>
    <dgm:pt modelId="{2D1BDFC8-DA1C-407A-9FA4-BF3A0ADFC40E}" type="sibTrans" cxnId="{3B158ED8-5C7F-43A6-AAF5-1141921F4512}">
      <dgm:prSet/>
      <dgm:spPr/>
      <dgm:t>
        <a:bodyPr/>
        <a:lstStyle/>
        <a:p>
          <a:endParaRPr lang="en-US"/>
        </a:p>
      </dgm:t>
    </dgm:pt>
    <dgm:pt modelId="{0113970D-A95B-4698-BEEB-E77AA6735F16}" type="parTrans" cxnId="{3B158ED8-5C7F-43A6-AAF5-1141921F4512}">
      <dgm:prSet/>
      <dgm:spPr/>
      <dgm:t>
        <a:bodyPr/>
        <a:lstStyle/>
        <a:p>
          <a:endParaRPr lang="en-US"/>
        </a:p>
      </dgm:t>
    </dgm:pt>
    <dgm:pt modelId="{DB19BF7C-42C3-455C-9CF4-823D8F1D6079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1" dirty="0">
              <a:latin typeface="Century Gothic" panose="020B0502020202020204" pitchFamily="34" charset="0"/>
            </a:rPr>
            <a:t>Γενικές Επισημάνσεις</a:t>
          </a:r>
          <a:endParaRPr lang="en-US" sz="1200" b="1" dirty="0">
            <a:latin typeface="Century Gothic" panose="020B0502020202020204" pitchFamily="34" charset="0"/>
          </a:endParaRPr>
        </a:p>
        <a:p>
          <a:pPr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000" b="0" dirty="0">
              <a:latin typeface="Century Gothic" panose="020B0502020202020204" pitchFamily="34" charset="0"/>
            </a:rPr>
            <a:t>9</a:t>
          </a:r>
          <a:r>
            <a:rPr lang="el-GR" sz="1000" b="0" baseline="30000" dirty="0">
              <a:latin typeface="Century Gothic" panose="020B0502020202020204" pitchFamily="34" charset="0"/>
            </a:rPr>
            <a:t>ος</a:t>
          </a:r>
          <a:r>
            <a:rPr lang="el-GR" sz="1000" b="0" dirty="0">
              <a:latin typeface="Century Gothic" panose="020B0502020202020204" pitchFamily="34" charset="0"/>
            </a:rPr>
            <a:t> άξονας</a:t>
          </a:r>
        </a:p>
      </dgm:t>
    </dgm:pt>
    <dgm:pt modelId="{9E8FB033-0C7D-4564-B945-0A19A946DDF7}" type="parTrans" cxnId="{5BC891AE-724D-43B1-B42E-D195658E8611}">
      <dgm:prSet/>
      <dgm:spPr/>
      <dgm:t>
        <a:bodyPr/>
        <a:lstStyle/>
        <a:p>
          <a:endParaRPr lang="en-US"/>
        </a:p>
      </dgm:t>
    </dgm:pt>
    <dgm:pt modelId="{01B078BD-7E7D-46E4-B50B-EEDAB99FDFEB}" type="sibTrans" cxnId="{5BC891AE-724D-43B1-B42E-D195658E8611}">
      <dgm:prSet/>
      <dgm:spPr/>
      <dgm:t>
        <a:bodyPr/>
        <a:lstStyle/>
        <a:p>
          <a:endParaRPr lang="en-US"/>
        </a:p>
      </dgm:t>
    </dgm:pt>
    <dgm:pt modelId="{6D1855E7-1373-4EE4-86E5-95EB3808D08D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1" dirty="0">
              <a:latin typeface="Century Gothic" panose="020B0502020202020204" pitchFamily="34" charset="0"/>
            </a:rPr>
            <a:t>Διάφορα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000" b="0" dirty="0">
              <a:latin typeface="Century Gothic" panose="020B0502020202020204" pitchFamily="34" charset="0"/>
            </a:rPr>
            <a:t>10</a:t>
          </a:r>
          <a:r>
            <a:rPr lang="el-GR" sz="1000" b="0" baseline="30000" dirty="0">
              <a:latin typeface="Century Gothic" panose="020B0502020202020204" pitchFamily="34" charset="0"/>
            </a:rPr>
            <a:t>ος</a:t>
          </a:r>
          <a:r>
            <a:rPr lang="el-GR" sz="1000" b="0" dirty="0">
              <a:latin typeface="Century Gothic" panose="020B0502020202020204" pitchFamily="34" charset="0"/>
            </a:rPr>
            <a:t> άξονας</a:t>
          </a:r>
          <a:endParaRPr lang="en-US" sz="1000" b="0" dirty="0">
            <a:latin typeface="Century Gothic" panose="020B0502020202020204" pitchFamily="34" charset="0"/>
          </a:endParaRPr>
        </a:p>
        <a:p>
          <a:pPr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l-GR" sz="1000" b="0" dirty="0">
            <a:latin typeface="Century Gothic" panose="020B0502020202020204" pitchFamily="34" charset="0"/>
          </a:endParaRPr>
        </a:p>
      </dgm:t>
    </dgm:pt>
    <dgm:pt modelId="{903C373A-BFDC-4EC2-B4F7-F84332641898}" type="parTrans" cxnId="{15B38179-AE6C-447B-AB9E-CD8A24C5B752}">
      <dgm:prSet/>
      <dgm:spPr/>
      <dgm:t>
        <a:bodyPr/>
        <a:lstStyle/>
        <a:p>
          <a:endParaRPr lang="en-US"/>
        </a:p>
      </dgm:t>
    </dgm:pt>
    <dgm:pt modelId="{5F83F700-06E1-4D0F-85C5-FB4F38D5B648}" type="sibTrans" cxnId="{15B38179-AE6C-447B-AB9E-CD8A24C5B752}">
      <dgm:prSet/>
      <dgm:spPr/>
      <dgm:t>
        <a:bodyPr/>
        <a:lstStyle/>
        <a:p>
          <a:endParaRPr lang="en-US"/>
        </a:p>
      </dgm:t>
    </dgm:pt>
    <dgm:pt modelId="{392427A4-0F7D-49CD-B5E6-AB9B868487E7}">
      <dgm:prSet/>
      <dgm:spPr/>
      <dgm:t>
        <a:bodyPr/>
        <a:lstStyle/>
        <a:p>
          <a:endParaRPr lang="en-US" dirty="0"/>
        </a:p>
      </dgm:t>
    </dgm:pt>
    <dgm:pt modelId="{49ED5E3A-F8CB-4814-82C1-D2302E869CB5}" type="parTrans" cxnId="{6236A25B-03C4-422A-A532-2E57ED4F9927}">
      <dgm:prSet/>
      <dgm:spPr/>
      <dgm:t>
        <a:bodyPr/>
        <a:lstStyle/>
        <a:p>
          <a:endParaRPr lang="en-US"/>
        </a:p>
      </dgm:t>
    </dgm:pt>
    <dgm:pt modelId="{D74B26D1-A3F3-4160-8081-8765FEAA8AF7}" type="sibTrans" cxnId="{6236A25B-03C4-422A-A532-2E57ED4F9927}">
      <dgm:prSet/>
      <dgm:spPr/>
      <dgm:t>
        <a:bodyPr/>
        <a:lstStyle/>
        <a:p>
          <a:endParaRPr lang="en-US"/>
        </a:p>
      </dgm:t>
    </dgm:pt>
    <dgm:pt modelId="{747D3C70-796A-4526-A5A0-05B45EC65F0C}" type="pres">
      <dgm:prSet presAssocID="{7C7E53E6-1907-4E08-9F3C-5BAE55665AD2}" presName="Name0" presStyleCnt="0">
        <dgm:presLayoutVars>
          <dgm:dir/>
          <dgm:animLvl val="lvl"/>
          <dgm:resizeHandles val="exact"/>
        </dgm:presLayoutVars>
      </dgm:prSet>
      <dgm:spPr/>
    </dgm:pt>
    <dgm:pt modelId="{BEAC9308-9F13-4C00-9F38-F4F73D33F8E2}" type="pres">
      <dgm:prSet presAssocID="{B709C514-74E5-4871-87C7-7B257781866D}" presName="composite" presStyleCnt="0"/>
      <dgm:spPr/>
    </dgm:pt>
    <dgm:pt modelId="{674C3C86-75AA-4153-B17C-A34D651B67CA}" type="pres">
      <dgm:prSet presAssocID="{B709C514-74E5-4871-87C7-7B257781866D}" presName="parTx" presStyleLbl="alignNode1" presStyleIdx="0" presStyleCnt="5" custScaleY="107045">
        <dgm:presLayoutVars>
          <dgm:chMax val="0"/>
          <dgm:chPref val="0"/>
          <dgm:bulletEnabled val="1"/>
        </dgm:presLayoutVars>
      </dgm:prSet>
      <dgm:spPr/>
    </dgm:pt>
    <dgm:pt modelId="{E93BDB29-9A1B-4153-90D4-C036F78AA775}" type="pres">
      <dgm:prSet presAssocID="{B709C514-74E5-4871-87C7-7B257781866D}" presName="desTx" presStyleLbl="alignAccFollowNode1" presStyleIdx="0" presStyleCnt="5" custLinFactNeighborX="924" custLinFactNeighborY="911">
        <dgm:presLayoutVars>
          <dgm:bulletEnabled val="1"/>
        </dgm:presLayoutVars>
      </dgm:prSet>
      <dgm:spPr/>
    </dgm:pt>
    <dgm:pt modelId="{BC458D09-7C98-4C07-880C-F92310C17073}" type="pres">
      <dgm:prSet presAssocID="{BFAA997C-CB4C-409B-A628-B7DC04237BED}" presName="space" presStyleCnt="0"/>
      <dgm:spPr/>
    </dgm:pt>
    <dgm:pt modelId="{6FA63261-4E7F-4FA6-A312-CD1F7F661AFE}" type="pres">
      <dgm:prSet presAssocID="{BF78C179-46E0-4576-93A1-ACEE50EB00B5}" presName="composite" presStyleCnt="0"/>
      <dgm:spPr/>
    </dgm:pt>
    <dgm:pt modelId="{10E0AFEB-B7F3-4488-A554-A6F669917723}" type="pres">
      <dgm:prSet presAssocID="{BF78C179-46E0-4576-93A1-ACEE50EB00B5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9F10EF75-1739-4BA3-A09E-8B5C3DB09F24}" type="pres">
      <dgm:prSet presAssocID="{BF78C179-46E0-4576-93A1-ACEE50EB00B5}" presName="desTx" presStyleLbl="alignAccFollowNode1" presStyleIdx="1" presStyleCnt="5">
        <dgm:presLayoutVars>
          <dgm:bulletEnabled val="1"/>
        </dgm:presLayoutVars>
      </dgm:prSet>
      <dgm:spPr/>
    </dgm:pt>
    <dgm:pt modelId="{38E40356-ADAD-44DE-8C82-1A2099C59B9D}" type="pres">
      <dgm:prSet presAssocID="{2D1BDFC8-DA1C-407A-9FA4-BF3A0ADFC40E}" presName="space" presStyleCnt="0"/>
      <dgm:spPr/>
    </dgm:pt>
    <dgm:pt modelId="{9857748C-3C4C-47D2-A631-850851F5051A}" type="pres">
      <dgm:prSet presAssocID="{D64A8F42-7A08-43F6-AF62-A384627E73FC}" presName="composite" presStyleCnt="0"/>
      <dgm:spPr/>
    </dgm:pt>
    <dgm:pt modelId="{1807C20D-39FF-415E-9EF1-EC3ADE72B095}" type="pres">
      <dgm:prSet presAssocID="{D64A8F42-7A08-43F6-AF62-A384627E73F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9CB29322-A6B1-4217-90D6-8EF553245D6E}" type="pres">
      <dgm:prSet presAssocID="{D64A8F42-7A08-43F6-AF62-A384627E73FC}" presName="desTx" presStyleLbl="alignAccFollowNode1" presStyleIdx="2" presStyleCnt="5">
        <dgm:presLayoutVars>
          <dgm:bulletEnabled val="1"/>
        </dgm:presLayoutVars>
      </dgm:prSet>
      <dgm:spPr/>
    </dgm:pt>
    <dgm:pt modelId="{0F104C0E-D472-4C67-BD48-F885AED79E30}" type="pres">
      <dgm:prSet presAssocID="{DCAA19F2-73C2-48D2-86BA-8E86522D7116}" presName="space" presStyleCnt="0"/>
      <dgm:spPr/>
    </dgm:pt>
    <dgm:pt modelId="{AEE2CCB8-519E-42ED-9FCA-C66EE865CD24}" type="pres">
      <dgm:prSet presAssocID="{DB19BF7C-42C3-455C-9CF4-823D8F1D6079}" presName="composite" presStyleCnt="0"/>
      <dgm:spPr/>
    </dgm:pt>
    <dgm:pt modelId="{CFF49E10-A5C2-49B3-9940-B310788370CA}" type="pres">
      <dgm:prSet presAssocID="{DB19BF7C-42C3-455C-9CF4-823D8F1D607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76D232BA-E3A6-40F3-8204-27ECE561D266}" type="pres">
      <dgm:prSet presAssocID="{DB19BF7C-42C3-455C-9CF4-823D8F1D6079}" presName="desTx" presStyleLbl="alignAccFollowNode1" presStyleIdx="3" presStyleCnt="5">
        <dgm:presLayoutVars>
          <dgm:bulletEnabled val="1"/>
        </dgm:presLayoutVars>
      </dgm:prSet>
      <dgm:spPr/>
    </dgm:pt>
    <dgm:pt modelId="{7FC05F2C-EC0C-452C-A2CD-E9ED72E89817}" type="pres">
      <dgm:prSet presAssocID="{01B078BD-7E7D-46E4-B50B-EEDAB99FDFEB}" presName="space" presStyleCnt="0"/>
      <dgm:spPr/>
    </dgm:pt>
    <dgm:pt modelId="{AB01809D-9C7F-4ED7-BAB9-D55B1558EF80}" type="pres">
      <dgm:prSet presAssocID="{6D1855E7-1373-4EE4-86E5-95EB3808D08D}" presName="composite" presStyleCnt="0"/>
      <dgm:spPr/>
    </dgm:pt>
    <dgm:pt modelId="{0B575A76-A394-435B-8150-7B0765F52B33}" type="pres">
      <dgm:prSet presAssocID="{6D1855E7-1373-4EE4-86E5-95EB3808D08D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99A06260-BE8C-4066-BD5B-0A9E917C7A5B}" type="pres">
      <dgm:prSet presAssocID="{6D1855E7-1373-4EE4-86E5-95EB3808D08D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60730810-E404-4612-9216-5F9723CD3182}" srcId="{7C7E53E6-1907-4E08-9F3C-5BAE55665AD2}" destId="{D64A8F42-7A08-43F6-AF62-A384627E73FC}" srcOrd="2" destOrd="0" parTransId="{021BC3EF-C6D1-4A90-BDAA-36E9ECF13807}" sibTransId="{DCAA19F2-73C2-48D2-86BA-8E86522D7116}"/>
    <dgm:cxn modelId="{7746E714-CEC6-4E47-8E8B-A0C3F23FC488}" type="presOf" srcId="{6D1855E7-1373-4EE4-86E5-95EB3808D08D}" destId="{0B575A76-A394-435B-8150-7B0765F52B33}" srcOrd="0" destOrd="0" presId="urn:microsoft.com/office/officeart/2005/8/layout/hList1"/>
    <dgm:cxn modelId="{71CFBA1F-FA09-4E9F-955E-FB5C1ECB35F3}" type="presOf" srcId="{BF78C179-46E0-4576-93A1-ACEE50EB00B5}" destId="{10E0AFEB-B7F3-4488-A554-A6F669917723}" srcOrd="0" destOrd="0" presId="urn:microsoft.com/office/officeart/2005/8/layout/hList1"/>
    <dgm:cxn modelId="{6F9AC12F-992A-4E9F-85C4-46A197F5F8FB}" type="presOf" srcId="{7C7E53E6-1907-4E08-9F3C-5BAE55665AD2}" destId="{747D3C70-796A-4526-A5A0-05B45EC65F0C}" srcOrd="0" destOrd="0" presId="urn:microsoft.com/office/officeart/2005/8/layout/hList1"/>
    <dgm:cxn modelId="{6236A25B-03C4-422A-A532-2E57ED4F9927}" srcId="{B709C514-74E5-4871-87C7-7B257781866D}" destId="{392427A4-0F7D-49CD-B5E6-AB9B868487E7}" srcOrd="0" destOrd="0" parTransId="{49ED5E3A-F8CB-4814-82C1-D2302E869CB5}" sibTransId="{D74B26D1-A3F3-4160-8081-8765FEAA8AF7}"/>
    <dgm:cxn modelId="{93390C79-6B1F-4831-9EFC-D31BA8B3E092}" srcId="{7C7E53E6-1907-4E08-9F3C-5BAE55665AD2}" destId="{B709C514-74E5-4871-87C7-7B257781866D}" srcOrd="0" destOrd="0" parTransId="{3F2DDACF-97C5-401D-90FB-C2CDC5E42CB3}" sibTransId="{BFAA997C-CB4C-409B-A628-B7DC04237BED}"/>
    <dgm:cxn modelId="{15B38179-AE6C-447B-AB9E-CD8A24C5B752}" srcId="{7C7E53E6-1907-4E08-9F3C-5BAE55665AD2}" destId="{6D1855E7-1373-4EE4-86E5-95EB3808D08D}" srcOrd="4" destOrd="0" parTransId="{903C373A-BFDC-4EC2-B4F7-F84332641898}" sibTransId="{5F83F700-06E1-4D0F-85C5-FB4F38D5B648}"/>
    <dgm:cxn modelId="{6433317A-9264-4079-86F7-18C8154130AC}" type="presOf" srcId="{B709C514-74E5-4871-87C7-7B257781866D}" destId="{674C3C86-75AA-4153-B17C-A34D651B67CA}" srcOrd="0" destOrd="0" presId="urn:microsoft.com/office/officeart/2005/8/layout/hList1"/>
    <dgm:cxn modelId="{6B138C94-3850-4749-9349-5E6AA47735A0}" type="presOf" srcId="{392427A4-0F7D-49CD-B5E6-AB9B868487E7}" destId="{E93BDB29-9A1B-4153-90D4-C036F78AA775}" srcOrd="0" destOrd="0" presId="urn:microsoft.com/office/officeart/2005/8/layout/hList1"/>
    <dgm:cxn modelId="{5BC891AE-724D-43B1-B42E-D195658E8611}" srcId="{7C7E53E6-1907-4E08-9F3C-5BAE55665AD2}" destId="{DB19BF7C-42C3-455C-9CF4-823D8F1D6079}" srcOrd="3" destOrd="0" parTransId="{9E8FB033-0C7D-4564-B945-0A19A946DDF7}" sibTransId="{01B078BD-7E7D-46E4-B50B-EEDAB99FDFEB}"/>
    <dgm:cxn modelId="{7F8C3DB5-6683-42CA-8E2C-A89FEF2B33CA}" type="presOf" srcId="{DB19BF7C-42C3-455C-9CF4-823D8F1D6079}" destId="{CFF49E10-A5C2-49B3-9940-B310788370CA}" srcOrd="0" destOrd="0" presId="urn:microsoft.com/office/officeart/2005/8/layout/hList1"/>
    <dgm:cxn modelId="{3B158ED8-5C7F-43A6-AAF5-1141921F4512}" srcId="{7C7E53E6-1907-4E08-9F3C-5BAE55665AD2}" destId="{BF78C179-46E0-4576-93A1-ACEE50EB00B5}" srcOrd="1" destOrd="0" parTransId="{0113970D-A95B-4698-BEEB-E77AA6735F16}" sibTransId="{2D1BDFC8-DA1C-407A-9FA4-BF3A0ADFC40E}"/>
    <dgm:cxn modelId="{59365FED-7FA2-48BD-BF9A-E846BDE988E1}" type="presOf" srcId="{D64A8F42-7A08-43F6-AF62-A384627E73FC}" destId="{1807C20D-39FF-415E-9EF1-EC3ADE72B095}" srcOrd="0" destOrd="0" presId="urn:microsoft.com/office/officeart/2005/8/layout/hList1"/>
    <dgm:cxn modelId="{4C77944F-3487-455D-AAE7-B9205704027D}" type="presParOf" srcId="{747D3C70-796A-4526-A5A0-05B45EC65F0C}" destId="{BEAC9308-9F13-4C00-9F38-F4F73D33F8E2}" srcOrd="0" destOrd="0" presId="urn:microsoft.com/office/officeart/2005/8/layout/hList1"/>
    <dgm:cxn modelId="{FD8693AF-5C55-4C04-B890-04EE51FFC546}" type="presParOf" srcId="{BEAC9308-9F13-4C00-9F38-F4F73D33F8E2}" destId="{674C3C86-75AA-4153-B17C-A34D651B67CA}" srcOrd="0" destOrd="0" presId="urn:microsoft.com/office/officeart/2005/8/layout/hList1"/>
    <dgm:cxn modelId="{72F19E36-2C8B-40B8-9317-315F863F0DD1}" type="presParOf" srcId="{BEAC9308-9F13-4C00-9F38-F4F73D33F8E2}" destId="{E93BDB29-9A1B-4153-90D4-C036F78AA775}" srcOrd="1" destOrd="0" presId="urn:microsoft.com/office/officeart/2005/8/layout/hList1"/>
    <dgm:cxn modelId="{A54C93A6-3A0D-42DD-823E-67029BD0ADF2}" type="presParOf" srcId="{747D3C70-796A-4526-A5A0-05B45EC65F0C}" destId="{BC458D09-7C98-4C07-880C-F92310C17073}" srcOrd="1" destOrd="0" presId="urn:microsoft.com/office/officeart/2005/8/layout/hList1"/>
    <dgm:cxn modelId="{335FA3E1-A82A-4803-B4EB-0BC1B23A8B99}" type="presParOf" srcId="{747D3C70-796A-4526-A5A0-05B45EC65F0C}" destId="{6FA63261-4E7F-4FA6-A312-CD1F7F661AFE}" srcOrd="2" destOrd="0" presId="urn:microsoft.com/office/officeart/2005/8/layout/hList1"/>
    <dgm:cxn modelId="{5818B790-422E-418D-A20C-CFCFD1601234}" type="presParOf" srcId="{6FA63261-4E7F-4FA6-A312-CD1F7F661AFE}" destId="{10E0AFEB-B7F3-4488-A554-A6F669917723}" srcOrd="0" destOrd="0" presId="urn:microsoft.com/office/officeart/2005/8/layout/hList1"/>
    <dgm:cxn modelId="{7F17C372-CCF5-4FD8-B8CA-1E50225B52DF}" type="presParOf" srcId="{6FA63261-4E7F-4FA6-A312-CD1F7F661AFE}" destId="{9F10EF75-1739-4BA3-A09E-8B5C3DB09F24}" srcOrd="1" destOrd="0" presId="urn:microsoft.com/office/officeart/2005/8/layout/hList1"/>
    <dgm:cxn modelId="{3D6FDB83-3BA6-4129-A15D-93FD8307B97E}" type="presParOf" srcId="{747D3C70-796A-4526-A5A0-05B45EC65F0C}" destId="{38E40356-ADAD-44DE-8C82-1A2099C59B9D}" srcOrd="3" destOrd="0" presId="urn:microsoft.com/office/officeart/2005/8/layout/hList1"/>
    <dgm:cxn modelId="{40E4E3BC-E333-4CB1-A85B-A326B34C891D}" type="presParOf" srcId="{747D3C70-796A-4526-A5A0-05B45EC65F0C}" destId="{9857748C-3C4C-47D2-A631-850851F5051A}" srcOrd="4" destOrd="0" presId="urn:microsoft.com/office/officeart/2005/8/layout/hList1"/>
    <dgm:cxn modelId="{E989E26C-1D06-43DF-82D7-60B7C3A18E41}" type="presParOf" srcId="{9857748C-3C4C-47D2-A631-850851F5051A}" destId="{1807C20D-39FF-415E-9EF1-EC3ADE72B095}" srcOrd="0" destOrd="0" presId="urn:microsoft.com/office/officeart/2005/8/layout/hList1"/>
    <dgm:cxn modelId="{A0235799-18F3-47CD-9190-3D46078ED6D8}" type="presParOf" srcId="{9857748C-3C4C-47D2-A631-850851F5051A}" destId="{9CB29322-A6B1-4217-90D6-8EF553245D6E}" srcOrd="1" destOrd="0" presId="urn:microsoft.com/office/officeart/2005/8/layout/hList1"/>
    <dgm:cxn modelId="{30643205-5C25-4C56-A0E2-56457285AF38}" type="presParOf" srcId="{747D3C70-796A-4526-A5A0-05B45EC65F0C}" destId="{0F104C0E-D472-4C67-BD48-F885AED79E30}" srcOrd="5" destOrd="0" presId="urn:microsoft.com/office/officeart/2005/8/layout/hList1"/>
    <dgm:cxn modelId="{6C3BA419-C847-4D8B-B050-6987ACCA6C1F}" type="presParOf" srcId="{747D3C70-796A-4526-A5A0-05B45EC65F0C}" destId="{AEE2CCB8-519E-42ED-9FCA-C66EE865CD24}" srcOrd="6" destOrd="0" presId="urn:microsoft.com/office/officeart/2005/8/layout/hList1"/>
    <dgm:cxn modelId="{3C7F108E-5860-49BB-80A6-873A1832B18E}" type="presParOf" srcId="{AEE2CCB8-519E-42ED-9FCA-C66EE865CD24}" destId="{CFF49E10-A5C2-49B3-9940-B310788370CA}" srcOrd="0" destOrd="0" presId="urn:microsoft.com/office/officeart/2005/8/layout/hList1"/>
    <dgm:cxn modelId="{127B237D-A294-4AAF-BF78-96AA9EC2EF1D}" type="presParOf" srcId="{AEE2CCB8-519E-42ED-9FCA-C66EE865CD24}" destId="{76D232BA-E3A6-40F3-8204-27ECE561D266}" srcOrd="1" destOrd="0" presId="urn:microsoft.com/office/officeart/2005/8/layout/hList1"/>
    <dgm:cxn modelId="{BC934290-76C3-4743-BB5D-11DC43D74B2A}" type="presParOf" srcId="{747D3C70-796A-4526-A5A0-05B45EC65F0C}" destId="{7FC05F2C-EC0C-452C-A2CD-E9ED72E89817}" srcOrd="7" destOrd="0" presId="urn:microsoft.com/office/officeart/2005/8/layout/hList1"/>
    <dgm:cxn modelId="{2E5DF256-ACA4-4BA2-B0A6-ED0BAA96C9DC}" type="presParOf" srcId="{747D3C70-796A-4526-A5A0-05B45EC65F0C}" destId="{AB01809D-9C7F-4ED7-BAB9-D55B1558EF80}" srcOrd="8" destOrd="0" presId="urn:microsoft.com/office/officeart/2005/8/layout/hList1"/>
    <dgm:cxn modelId="{C3381BE0-7765-4FA8-AB5E-ED356C18CAE1}" type="presParOf" srcId="{AB01809D-9C7F-4ED7-BAB9-D55B1558EF80}" destId="{0B575A76-A394-435B-8150-7B0765F52B33}" srcOrd="0" destOrd="0" presId="urn:microsoft.com/office/officeart/2005/8/layout/hList1"/>
    <dgm:cxn modelId="{907D8FA2-9AF9-4D45-B8D8-00A83C6C2A03}" type="presParOf" srcId="{AB01809D-9C7F-4ED7-BAB9-D55B1558EF80}" destId="{99A06260-BE8C-4066-BD5B-0A9E917C7A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E32B05-A344-4220-9544-FF60AD5865AE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</dgm:pt>
    <dgm:pt modelId="{C4C4599C-583B-4BB0-B0B0-2476DA22A5C9}">
      <dgm:prSet phldrT="[Text]" custT="1"/>
      <dgm:spPr/>
      <dgm:t>
        <a:bodyPr/>
        <a:lstStyle/>
        <a:p>
          <a:endParaRPr lang="en-US" sz="1100" dirty="0">
            <a:latin typeface="Century Gothic" panose="020B0502020202020204" pitchFamily="34" charset="0"/>
          </a:endParaRPr>
        </a:p>
      </dgm:t>
    </dgm:pt>
    <dgm:pt modelId="{C54FAFE0-4174-429D-864E-04426FB0F175}" type="parTrans" cxnId="{E9E4EAFB-F622-44BD-8A70-EAC70E150088}">
      <dgm:prSet/>
      <dgm:spPr/>
      <dgm:t>
        <a:bodyPr/>
        <a:lstStyle/>
        <a:p>
          <a:endParaRPr lang="en-US" sz="800"/>
        </a:p>
      </dgm:t>
    </dgm:pt>
    <dgm:pt modelId="{F86B79F7-513D-4E9A-8FDD-5F774B45DA13}" type="sibTrans" cxnId="{E9E4EAFB-F622-44BD-8A70-EAC70E150088}">
      <dgm:prSet/>
      <dgm:spPr/>
      <dgm:t>
        <a:bodyPr/>
        <a:lstStyle/>
        <a:p>
          <a:endParaRPr lang="en-US" sz="800"/>
        </a:p>
      </dgm:t>
    </dgm:pt>
    <dgm:pt modelId="{FDF12027-FD59-4E8F-857A-21436390FF02}">
      <dgm:prSet phldrT="[Text]" custT="1"/>
      <dgm:spPr/>
      <dgm:t>
        <a:bodyPr/>
        <a:lstStyle/>
        <a:p>
          <a:endParaRPr lang="en-US" sz="1100" dirty="0">
            <a:latin typeface="Century Gothic" panose="020B0502020202020204" pitchFamily="34" charset="0"/>
          </a:endParaRPr>
        </a:p>
      </dgm:t>
    </dgm:pt>
    <dgm:pt modelId="{27F7FE73-6CE3-4E14-9CA9-0EF217E40E9E}" type="parTrans" cxnId="{CC9F31BD-13C4-4258-B3E6-EBA24540AF94}">
      <dgm:prSet/>
      <dgm:spPr/>
      <dgm:t>
        <a:bodyPr/>
        <a:lstStyle/>
        <a:p>
          <a:endParaRPr lang="en-US" sz="800"/>
        </a:p>
      </dgm:t>
    </dgm:pt>
    <dgm:pt modelId="{DF37A4B7-5643-4F34-A507-C852A554BC85}" type="sibTrans" cxnId="{CC9F31BD-13C4-4258-B3E6-EBA24540AF94}">
      <dgm:prSet/>
      <dgm:spPr/>
      <dgm:t>
        <a:bodyPr/>
        <a:lstStyle/>
        <a:p>
          <a:endParaRPr lang="en-US" sz="800"/>
        </a:p>
      </dgm:t>
    </dgm:pt>
    <dgm:pt modelId="{65065EF8-CFC5-4448-9DB7-FA85A6F27557}">
      <dgm:prSet custT="1"/>
      <dgm:spPr/>
      <dgm:t>
        <a:bodyPr/>
        <a:lstStyle/>
        <a:p>
          <a:endParaRPr lang="en-US" sz="1100" dirty="0">
            <a:latin typeface="Century Gothic" panose="020B0502020202020204" pitchFamily="34" charset="0"/>
          </a:endParaRPr>
        </a:p>
      </dgm:t>
    </dgm:pt>
    <dgm:pt modelId="{AF15197D-DB4E-4595-BB08-CB1EB34C8C2A}" type="parTrans" cxnId="{7562C0C4-267D-4367-B54A-F877C6365CC4}">
      <dgm:prSet/>
      <dgm:spPr/>
      <dgm:t>
        <a:bodyPr/>
        <a:lstStyle/>
        <a:p>
          <a:endParaRPr lang="en-US" sz="800"/>
        </a:p>
      </dgm:t>
    </dgm:pt>
    <dgm:pt modelId="{D250EB0A-1579-49B2-BF1A-0CA234252CC0}" type="sibTrans" cxnId="{7562C0C4-267D-4367-B54A-F877C6365CC4}">
      <dgm:prSet/>
      <dgm:spPr/>
      <dgm:t>
        <a:bodyPr/>
        <a:lstStyle/>
        <a:p>
          <a:endParaRPr lang="en-US" sz="800"/>
        </a:p>
      </dgm:t>
    </dgm:pt>
    <dgm:pt modelId="{951C4BBE-D0FF-4D74-847F-1909088CC5BE}">
      <dgm:prSet custT="1"/>
      <dgm:spPr/>
      <dgm:t>
        <a:bodyPr/>
        <a:lstStyle/>
        <a:p>
          <a:endParaRPr lang="en-US" sz="1100" dirty="0">
            <a:latin typeface="Century Gothic" panose="020B0502020202020204" pitchFamily="34" charset="0"/>
          </a:endParaRPr>
        </a:p>
      </dgm:t>
    </dgm:pt>
    <dgm:pt modelId="{A45EB3E3-767B-46FB-8788-DA448BD5C9EC}" type="parTrans" cxnId="{4B2EA7E3-8C7F-435B-AB68-3ED53787B2B6}">
      <dgm:prSet/>
      <dgm:spPr/>
      <dgm:t>
        <a:bodyPr/>
        <a:lstStyle/>
        <a:p>
          <a:endParaRPr lang="en-US" sz="800"/>
        </a:p>
      </dgm:t>
    </dgm:pt>
    <dgm:pt modelId="{B4875593-D221-412E-A247-522448B3D6DD}" type="sibTrans" cxnId="{4B2EA7E3-8C7F-435B-AB68-3ED53787B2B6}">
      <dgm:prSet/>
      <dgm:spPr/>
      <dgm:t>
        <a:bodyPr/>
        <a:lstStyle/>
        <a:p>
          <a:endParaRPr lang="en-US" sz="800"/>
        </a:p>
      </dgm:t>
    </dgm:pt>
    <dgm:pt modelId="{D0A281BE-05A5-4627-90A5-018F518A54E0}">
      <dgm:prSet custT="1"/>
      <dgm:spPr/>
      <dgm:t>
        <a:bodyPr/>
        <a:lstStyle/>
        <a:p>
          <a:endParaRPr lang="en-US" sz="1100" dirty="0">
            <a:latin typeface="Century Gothic" panose="020B0502020202020204" pitchFamily="34" charset="0"/>
          </a:endParaRPr>
        </a:p>
      </dgm:t>
    </dgm:pt>
    <dgm:pt modelId="{CC67D470-85F3-4764-BFA7-79E6F9643799}" type="parTrans" cxnId="{3B1D5C5C-898A-418D-83C1-BD89981308A9}">
      <dgm:prSet/>
      <dgm:spPr/>
      <dgm:t>
        <a:bodyPr/>
        <a:lstStyle/>
        <a:p>
          <a:endParaRPr lang="en-US" sz="800"/>
        </a:p>
      </dgm:t>
    </dgm:pt>
    <dgm:pt modelId="{CCD3731C-0F1E-4035-9339-AAFA2269591F}" type="sibTrans" cxnId="{3B1D5C5C-898A-418D-83C1-BD89981308A9}">
      <dgm:prSet/>
      <dgm:spPr/>
      <dgm:t>
        <a:bodyPr/>
        <a:lstStyle/>
        <a:p>
          <a:endParaRPr lang="en-US" sz="800"/>
        </a:p>
      </dgm:t>
    </dgm:pt>
    <dgm:pt modelId="{AEE5FC63-F6C0-46D3-89C7-15AE2D9EDDE5}">
      <dgm:prSet custT="1"/>
      <dgm:spPr/>
      <dgm:t>
        <a:bodyPr/>
        <a:lstStyle/>
        <a:p>
          <a:endParaRPr lang="el-GR" sz="1100" dirty="0">
            <a:latin typeface="Century Gothic" panose="020B0502020202020204" pitchFamily="34" charset="0"/>
          </a:endParaRPr>
        </a:p>
      </dgm:t>
    </dgm:pt>
    <dgm:pt modelId="{19CE4F92-823A-4D0C-82F6-5352D0AF9807}" type="parTrans" cxnId="{F9035332-0A3B-4D74-B984-E45D833C3D3D}">
      <dgm:prSet/>
      <dgm:spPr/>
      <dgm:t>
        <a:bodyPr/>
        <a:lstStyle/>
        <a:p>
          <a:endParaRPr lang="en-US" sz="800"/>
        </a:p>
      </dgm:t>
    </dgm:pt>
    <dgm:pt modelId="{7BB5533C-9601-40C3-986E-8F9B8025C408}" type="sibTrans" cxnId="{F9035332-0A3B-4D74-B984-E45D833C3D3D}">
      <dgm:prSet/>
      <dgm:spPr/>
      <dgm:t>
        <a:bodyPr/>
        <a:lstStyle/>
        <a:p>
          <a:endParaRPr lang="en-US" sz="800"/>
        </a:p>
      </dgm:t>
    </dgm:pt>
    <dgm:pt modelId="{BC304CA3-561A-4F06-A3E9-25DDBDAF96EF}">
      <dgm:prSet custT="1"/>
      <dgm:spPr/>
      <dgm:t>
        <a:bodyPr/>
        <a:lstStyle/>
        <a:p>
          <a:endParaRPr lang="en-US" sz="800" dirty="0">
            <a:latin typeface="Century" panose="02040604050505020304" pitchFamily="18" charset="0"/>
          </a:endParaRPr>
        </a:p>
      </dgm:t>
    </dgm:pt>
    <dgm:pt modelId="{BF9193AD-25F1-4FEF-BE5B-2B2211482CD3}" type="parTrans" cxnId="{D9E01305-6F07-436E-9F49-512E9A0042CE}">
      <dgm:prSet/>
      <dgm:spPr/>
      <dgm:t>
        <a:bodyPr/>
        <a:lstStyle/>
        <a:p>
          <a:endParaRPr lang="en-US" sz="800"/>
        </a:p>
      </dgm:t>
    </dgm:pt>
    <dgm:pt modelId="{0B00EEE9-7316-4C68-9337-C30A9AE6A2DA}" type="sibTrans" cxnId="{D9E01305-6F07-436E-9F49-512E9A0042CE}">
      <dgm:prSet/>
      <dgm:spPr/>
      <dgm:t>
        <a:bodyPr/>
        <a:lstStyle/>
        <a:p>
          <a:endParaRPr lang="en-US" sz="800"/>
        </a:p>
      </dgm:t>
    </dgm:pt>
    <dgm:pt modelId="{56ED8B5A-3606-413D-9E15-0B5457D7D87B}">
      <dgm:prSet phldrT="[Text]" custT="1"/>
      <dgm:spPr/>
      <dgm:t>
        <a:bodyPr/>
        <a:lstStyle/>
        <a:p>
          <a:endParaRPr lang="en-US" sz="1100" dirty="0">
            <a:latin typeface="Century Gothic" panose="020B0502020202020204" pitchFamily="34" charset="0"/>
          </a:endParaRPr>
        </a:p>
      </dgm:t>
    </dgm:pt>
    <dgm:pt modelId="{0E04F225-1BA2-4279-A57A-9EF3241D46EA}" type="sibTrans" cxnId="{EBC42D81-EF34-4D55-88FD-FD2D532CEE65}">
      <dgm:prSet/>
      <dgm:spPr/>
      <dgm:t>
        <a:bodyPr/>
        <a:lstStyle/>
        <a:p>
          <a:endParaRPr lang="en-US" sz="800"/>
        </a:p>
      </dgm:t>
    </dgm:pt>
    <dgm:pt modelId="{055ED71E-380D-441E-B901-8EF599372947}" type="parTrans" cxnId="{EBC42D81-EF34-4D55-88FD-FD2D532CEE65}">
      <dgm:prSet/>
      <dgm:spPr/>
      <dgm:t>
        <a:bodyPr/>
        <a:lstStyle/>
        <a:p>
          <a:endParaRPr lang="en-US" sz="800"/>
        </a:p>
      </dgm:t>
    </dgm:pt>
    <dgm:pt modelId="{8076757D-CCB5-4B10-8B98-098C70AA9968}" type="pres">
      <dgm:prSet presAssocID="{BAE32B05-A344-4220-9544-FF60AD5865AE}" presName="Name0" presStyleCnt="0">
        <dgm:presLayoutVars>
          <dgm:dir/>
          <dgm:resizeHandles val="exact"/>
        </dgm:presLayoutVars>
      </dgm:prSet>
      <dgm:spPr/>
    </dgm:pt>
    <dgm:pt modelId="{465B37EF-C36B-44E6-ABF8-9F39C76D90BE}" type="pres">
      <dgm:prSet presAssocID="{BAE32B05-A344-4220-9544-FF60AD5865AE}" presName="arrow" presStyleLbl="bgShp" presStyleIdx="0" presStyleCnt="1"/>
      <dgm:spPr/>
    </dgm:pt>
    <dgm:pt modelId="{69AA81B4-B41A-4002-A114-AE14582DEC3D}" type="pres">
      <dgm:prSet presAssocID="{BAE32B05-A344-4220-9544-FF60AD5865AE}" presName="points" presStyleCnt="0"/>
      <dgm:spPr/>
    </dgm:pt>
    <dgm:pt modelId="{E4CB8150-B4F1-446D-96DA-D231F8C57990}" type="pres">
      <dgm:prSet presAssocID="{C4C4599C-583B-4BB0-B0B0-2476DA22A5C9}" presName="compositeA" presStyleCnt="0"/>
      <dgm:spPr/>
    </dgm:pt>
    <dgm:pt modelId="{3DFECA89-84CD-4D34-B7EE-B8865A7D5958}" type="pres">
      <dgm:prSet presAssocID="{C4C4599C-583B-4BB0-B0B0-2476DA22A5C9}" presName="textA" presStyleLbl="revTx" presStyleIdx="0" presStyleCnt="8">
        <dgm:presLayoutVars>
          <dgm:bulletEnabled val="1"/>
        </dgm:presLayoutVars>
      </dgm:prSet>
      <dgm:spPr/>
    </dgm:pt>
    <dgm:pt modelId="{A446B0EB-7065-4CE0-BC7F-0BFBA67B540D}" type="pres">
      <dgm:prSet presAssocID="{C4C4599C-583B-4BB0-B0B0-2476DA22A5C9}" presName="circleA" presStyleLbl="node1" presStyleIdx="0" presStyleCnt="8" custScaleX="55944" custScaleY="55944" custLinFactNeighborX="50355" custLinFactNeighborY="-74128"/>
      <dgm:spPr>
        <a:solidFill>
          <a:srgbClr val="E53A25"/>
        </a:solidFill>
      </dgm:spPr>
    </dgm:pt>
    <dgm:pt modelId="{0D5B9C2B-AB6F-4C15-93E7-1AFC5F1BD8D4}" type="pres">
      <dgm:prSet presAssocID="{C4C4599C-583B-4BB0-B0B0-2476DA22A5C9}" presName="spaceA" presStyleCnt="0"/>
      <dgm:spPr/>
    </dgm:pt>
    <dgm:pt modelId="{682303B3-4851-403D-A6C1-48199BB2565C}" type="pres">
      <dgm:prSet presAssocID="{F86B79F7-513D-4E9A-8FDD-5F774B45DA13}" presName="space" presStyleCnt="0"/>
      <dgm:spPr/>
    </dgm:pt>
    <dgm:pt modelId="{1710C7D7-155F-4CAD-A2AA-7166DB191FD0}" type="pres">
      <dgm:prSet presAssocID="{56ED8B5A-3606-413D-9E15-0B5457D7D87B}" presName="compositeB" presStyleCnt="0"/>
      <dgm:spPr/>
    </dgm:pt>
    <dgm:pt modelId="{1C19E0C8-644F-4E20-BF03-702C8AF371C3}" type="pres">
      <dgm:prSet presAssocID="{56ED8B5A-3606-413D-9E15-0B5457D7D87B}" presName="textB" presStyleLbl="revTx" presStyleIdx="1" presStyleCnt="8" custLinFactNeighborX="232" custLinFactNeighborY="10169">
        <dgm:presLayoutVars>
          <dgm:bulletEnabled val="1"/>
        </dgm:presLayoutVars>
      </dgm:prSet>
      <dgm:spPr/>
    </dgm:pt>
    <dgm:pt modelId="{A7931BD3-2D64-492A-970C-FDAEEFDC40B5}" type="pres">
      <dgm:prSet presAssocID="{56ED8B5A-3606-413D-9E15-0B5457D7D87B}" presName="circleB" presStyleLbl="node1" presStyleIdx="1" presStyleCnt="8" custScaleX="55944" custScaleY="55944" custLinFactNeighborX="-17874" custLinFactNeighborY="60971"/>
      <dgm:spPr>
        <a:solidFill>
          <a:srgbClr val="EB6617"/>
        </a:solidFill>
      </dgm:spPr>
    </dgm:pt>
    <dgm:pt modelId="{4A8A36A6-E25C-46C8-8CF1-E4E6C5BD52A5}" type="pres">
      <dgm:prSet presAssocID="{56ED8B5A-3606-413D-9E15-0B5457D7D87B}" presName="spaceB" presStyleCnt="0"/>
      <dgm:spPr/>
    </dgm:pt>
    <dgm:pt modelId="{E5CDBD87-2933-4E07-AB3F-573BB96FFE4A}" type="pres">
      <dgm:prSet presAssocID="{0E04F225-1BA2-4279-A57A-9EF3241D46EA}" presName="space" presStyleCnt="0"/>
      <dgm:spPr/>
    </dgm:pt>
    <dgm:pt modelId="{3643C1CE-6F22-4C1F-98A5-E7731CFB18CA}" type="pres">
      <dgm:prSet presAssocID="{FDF12027-FD59-4E8F-857A-21436390FF02}" presName="compositeA" presStyleCnt="0"/>
      <dgm:spPr/>
    </dgm:pt>
    <dgm:pt modelId="{66C3610D-0691-44E4-971E-A15EAD58A409}" type="pres">
      <dgm:prSet presAssocID="{FDF12027-FD59-4E8F-857A-21436390FF02}" presName="textA" presStyleLbl="revTx" presStyleIdx="2" presStyleCnt="8">
        <dgm:presLayoutVars>
          <dgm:bulletEnabled val="1"/>
        </dgm:presLayoutVars>
      </dgm:prSet>
      <dgm:spPr/>
    </dgm:pt>
    <dgm:pt modelId="{A214B0DF-DEAF-4556-94C6-6C973EC83682}" type="pres">
      <dgm:prSet presAssocID="{FDF12027-FD59-4E8F-857A-21436390FF02}" presName="circleA" presStyleLbl="node1" presStyleIdx="2" presStyleCnt="8" custScaleX="55944" custScaleY="55944" custLinFactNeighborX="-103" custLinFactNeighborY="-69587"/>
      <dgm:spPr>
        <a:solidFill>
          <a:srgbClr val="F1A020"/>
        </a:solidFill>
      </dgm:spPr>
    </dgm:pt>
    <dgm:pt modelId="{D61F1C15-36F2-4EA9-87BF-0144077D435E}" type="pres">
      <dgm:prSet presAssocID="{FDF12027-FD59-4E8F-857A-21436390FF02}" presName="spaceA" presStyleCnt="0"/>
      <dgm:spPr/>
    </dgm:pt>
    <dgm:pt modelId="{0EF4FDFE-0D6B-4BCB-A36E-8BD465D61EBB}" type="pres">
      <dgm:prSet presAssocID="{DF37A4B7-5643-4F34-A507-C852A554BC85}" presName="space" presStyleCnt="0"/>
      <dgm:spPr/>
    </dgm:pt>
    <dgm:pt modelId="{564E2DC7-2B66-43EA-8A11-134834FAFDEC}" type="pres">
      <dgm:prSet presAssocID="{65065EF8-CFC5-4448-9DB7-FA85A6F27557}" presName="compositeB" presStyleCnt="0"/>
      <dgm:spPr/>
    </dgm:pt>
    <dgm:pt modelId="{57FB2BB9-A46A-4EB2-A3C7-C645A89B2701}" type="pres">
      <dgm:prSet presAssocID="{65065EF8-CFC5-4448-9DB7-FA85A6F27557}" presName="textB" presStyleLbl="revTx" presStyleIdx="3" presStyleCnt="8" custScaleX="114756">
        <dgm:presLayoutVars>
          <dgm:bulletEnabled val="1"/>
        </dgm:presLayoutVars>
      </dgm:prSet>
      <dgm:spPr/>
    </dgm:pt>
    <dgm:pt modelId="{F4F5BE23-7685-4F10-987D-8DC100D400E8}" type="pres">
      <dgm:prSet presAssocID="{65065EF8-CFC5-4448-9DB7-FA85A6F27557}" presName="circleB" presStyleLbl="node1" presStyleIdx="3" presStyleCnt="8" custScaleX="55944" custScaleY="55944" custLinFactNeighborY="71954"/>
      <dgm:spPr>
        <a:solidFill>
          <a:srgbClr val="F7D22E"/>
        </a:solidFill>
      </dgm:spPr>
    </dgm:pt>
    <dgm:pt modelId="{47F82724-7B41-462D-9C47-053A5CBD2705}" type="pres">
      <dgm:prSet presAssocID="{65065EF8-CFC5-4448-9DB7-FA85A6F27557}" presName="spaceB" presStyleCnt="0"/>
      <dgm:spPr/>
    </dgm:pt>
    <dgm:pt modelId="{CF2BF801-CF09-4579-B911-A365E82841B9}" type="pres">
      <dgm:prSet presAssocID="{D250EB0A-1579-49B2-BF1A-0CA234252CC0}" presName="space" presStyleCnt="0"/>
      <dgm:spPr/>
    </dgm:pt>
    <dgm:pt modelId="{7B58B2E6-EE44-4C39-817E-8A9D2C6E0FCA}" type="pres">
      <dgm:prSet presAssocID="{951C4BBE-D0FF-4D74-847F-1909088CC5BE}" presName="compositeA" presStyleCnt="0"/>
      <dgm:spPr/>
    </dgm:pt>
    <dgm:pt modelId="{8AF151B3-B795-4BED-8599-710CFAF370FF}" type="pres">
      <dgm:prSet presAssocID="{951C4BBE-D0FF-4D74-847F-1909088CC5BE}" presName="textA" presStyleLbl="revTx" presStyleIdx="4" presStyleCnt="8" custScaleY="52454" custLinFactNeighborX="691" custLinFactNeighborY="32595">
        <dgm:presLayoutVars>
          <dgm:bulletEnabled val="1"/>
        </dgm:presLayoutVars>
      </dgm:prSet>
      <dgm:spPr/>
    </dgm:pt>
    <dgm:pt modelId="{A1A65CB6-F3E3-424D-9FD5-F38D9DD2A82C}" type="pres">
      <dgm:prSet presAssocID="{951C4BBE-D0FF-4D74-847F-1909088CC5BE}" presName="circleA" presStyleLbl="node1" presStyleIdx="4" presStyleCnt="8" custScaleX="55944" custScaleY="55944" custLinFactNeighborX="-20458" custLinFactNeighborY="-25240"/>
      <dgm:spPr>
        <a:solidFill>
          <a:srgbClr val="E4DA26"/>
        </a:solidFill>
      </dgm:spPr>
    </dgm:pt>
    <dgm:pt modelId="{7E7F5BAD-7D9A-491A-8C4C-5C0483C7EF1F}" type="pres">
      <dgm:prSet presAssocID="{951C4BBE-D0FF-4D74-847F-1909088CC5BE}" presName="spaceA" presStyleCnt="0"/>
      <dgm:spPr/>
    </dgm:pt>
    <dgm:pt modelId="{2D877FC6-7D09-40DF-AEED-1F6C9BD3D03B}" type="pres">
      <dgm:prSet presAssocID="{B4875593-D221-412E-A247-522448B3D6DD}" presName="space" presStyleCnt="0"/>
      <dgm:spPr/>
    </dgm:pt>
    <dgm:pt modelId="{50BE94D0-29B8-4424-AE09-1E6F43909D63}" type="pres">
      <dgm:prSet presAssocID="{D0A281BE-05A5-4627-90A5-018F518A54E0}" presName="compositeB" presStyleCnt="0"/>
      <dgm:spPr/>
    </dgm:pt>
    <dgm:pt modelId="{E343C521-C403-4BA7-B02D-18539A94DCFF}" type="pres">
      <dgm:prSet presAssocID="{D0A281BE-05A5-4627-90A5-018F518A54E0}" presName="textB" presStyleLbl="revTx" presStyleIdx="5" presStyleCnt="8">
        <dgm:presLayoutVars>
          <dgm:bulletEnabled val="1"/>
        </dgm:presLayoutVars>
      </dgm:prSet>
      <dgm:spPr/>
    </dgm:pt>
    <dgm:pt modelId="{EE11905F-CDCF-44A4-9067-B15F27060DCD}" type="pres">
      <dgm:prSet presAssocID="{D0A281BE-05A5-4627-90A5-018F518A54E0}" presName="circleB" presStyleLbl="node1" presStyleIdx="5" presStyleCnt="8" custScaleX="55944" custScaleY="55944" custLinFactNeighborY="71472"/>
      <dgm:spPr>
        <a:solidFill>
          <a:srgbClr val="CAD720"/>
        </a:solidFill>
      </dgm:spPr>
    </dgm:pt>
    <dgm:pt modelId="{AD159BB3-7009-4C9D-9547-DED6E1264AD0}" type="pres">
      <dgm:prSet presAssocID="{D0A281BE-05A5-4627-90A5-018F518A54E0}" presName="spaceB" presStyleCnt="0"/>
      <dgm:spPr/>
    </dgm:pt>
    <dgm:pt modelId="{BC87570B-E04C-49A6-A932-81062DFED798}" type="pres">
      <dgm:prSet presAssocID="{CCD3731C-0F1E-4035-9339-AAFA2269591F}" presName="space" presStyleCnt="0"/>
      <dgm:spPr/>
    </dgm:pt>
    <dgm:pt modelId="{54317C90-C844-485A-BE5A-F37B78A3E6AD}" type="pres">
      <dgm:prSet presAssocID="{AEE5FC63-F6C0-46D3-89C7-15AE2D9EDDE5}" presName="compositeA" presStyleCnt="0"/>
      <dgm:spPr/>
    </dgm:pt>
    <dgm:pt modelId="{5C9FB651-46F9-4E27-AF0F-DFE35F513171}" type="pres">
      <dgm:prSet presAssocID="{AEE5FC63-F6C0-46D3-89C7-15AE2D9EDDE5}" presName="textA" presStyleLbl="revTx" presStyleIdx="6" presStyleCnt="8">
        <dgm:presLayoutVars>
          <dgm:bulletEnabled val="1"/>
        </dgm:presLayoutVars>
      </dgm:prSet>
      <dgm:spPr/>
    </dgm:pt>
    <dgm:pt modelId="{1E8AD4FD-5F89-4970-931E-C5BABD76CFA8}" type="pres">
      <dgm:prSet presAssocID="{AEE5FC63-F6C0-46D3-89C7-15AE2D9EDDE5}" presName="circleA" presStyleLbl="node1" presStyleIdx="6" presStyleCnt="8" custScaleX="55944" custScaleY="55944" custLinFactNeighborX="-16240" custLinFactNeighborY="-71954"/>
      <dgm:spPr>
        <a:solidFill>
          <a:srgbClr val="9DDB05"/>
        </a:solidFill>
      </dgm:spPr>
    </dgm:pt>
    <dgm:pt modelId="{E192DFF3-5B19-4D95-84D4-39DCFE7BBF29}" type="pres">
      <dgm:prSet presAssocID="{AEE5FC63-F6C0-46D3-89C7-15AE2D9EDDE5}" presName="spaceA" presStyleCnt="0"/>
      <dgm:spPr/>
    </dgm:pt>
    <dgm:pt modelId="{B8C2F11F-5522-4699-AA14-AC8178F62A9B}" type="pres">
      <dgm:prSet presAssocID="{7BB5533C-9601-40C3-986E-8F9B8025C408}" presName="space" presStyleCnt="0"/>
      <dgm:spPr/>
    </dgm:pt>
    <dgm:pt modelId="{BC4623A2-D326-4CA7-9E84-70EEE7679F6C}" type="pres">
      <dgm:prSet presAssocID="{BC304CA3-561A-4F06-A3E9-25DDBDAF96EF}" presName="compositeB" presStyleCnt="0"/>
      <dgm:spPr/>
    </dgm:pt>
    <dgm:pt modelId="{E8853B0E-CFBC-4182-AAD2-EDCD811E33B1}" type="pres">
      <dgm:prSet presAssocID="{BC304CA3-561A-4F06-A3E9-25DDBDAF96EF}" presName="textB" presStyleLbl="revTx" presStyleIdx="7" presStyleCnt="8">
        <dgm:presLayoutVars>
          <dgm:bulletEnabled val="1"/>
        </dgm:presLayoutVars>
      </dgm:prSet>
      <dgm:spPr/>
    </dgm:pt>
    <dgm:pt modelId="{DD6FC8D9-5442-4189-ADE9-9EEBDD4A8CA9}" type="pres">
      <dgm:prSet presAssocID="{BC304CA3-561A-4F06-A3E9-25DDBDAF96EF}" presName="circleB" presStyleLbl="node1" presStyleIdx="7" presStyleCnt="8" custScaleX="55944" custScaleY="55944" custLinFactNeighborY="71954"/>
      <dgm:spPr>
        <a:solidFill>
          <a:srgbClr val="74D400"/>
        </a:solidFill>
      </dgm:spPr>
    </dgm:pt>
    <dgm:pt modelId="{90167A14-7586-4884-8CA2-8B0F5B3F7D59}" type="pres">
      <dgm:prSet presAssocID="{BC304CA3-561A-4F06-A3E9-25DDBDAF96EF}" presName="spaceB" presStyleCnt="0"/>
      <dgm:spPr/>
    </dgm:pt>
  </dgm:ptLst>
  <dgm:cxnLst>
    <dgm:cxn modelId="{D9E01305-6F07-436E-9F49-512E9A0042CE}" srcId="{BAE32B05-A344-4220-9544-FF60AD5865AE}" destId="{BC304CA3-561A-4F06-A3E9-25DDBDAF96EF}" srcOrd="7" destOrd="0" parTransId="{BF9193AD-25F1-4FEF-BE5B-2B2211482CD3}" sibTransId="{0B00EEE9-7316-4C68-9337-C30A9AE6A2DA}"/>
    <dgm:cxn modelId="{A0DC7624-0B10-4FCB-9F0E-57205CC69FBD}" type="presOf" srcId="{65065EF8-CFC5-4448-9DB7-FA85A6F27557}" destId="{57FB2BB9-A46A-4EB2-A3C7-C645A89B2701}" srcOrd="0" destOrd="0" presId="urn:microsoft.com/office/officeart/2005/8/layout/hProcess11"/>
    <dgm:cxn modelId="{C2616E26-6F84-44FE-A62D-4EB3F530ED8F}" type="presOf" srcId="{56ED8B5A-3606-413D-9E15-0B5457D7D87B}" destId="{1C19E0C8-644F-4E20-BF03-702C8AF371C3}" srcOrd="0" destOrd="0" presId="urn:microsoft.com/office/officeart/2005/8/layout/hProcess11"/>
    <dgm:cxn modelId="{ED0CDD30-8AB2-45DC-A8A9-EB171EE1B259}" type="presOf" srcId="{951C4BBE-D0FF-4D74-847F-1909088CC5BE}" destId="{8AF151B3-B795-4BED-8599-710CFAF370FF}" srcOrd="0" destOrd="0" presId="urn:microsoft.com/office/officeart/2005/8/layout/hProcess11"/>
    <dgm:cxn modelId="{F9035332-0A3B-4D74-B984-E45D833C3D3D}" srcId="{BAE32B05-A344-4220-9544-FF60AD5865AE}" destId="{AEE5FC63-F6C0-46D3-89C7-15AE2D9EDDE5}" srcOrd="6" destOrd="0" parTransId="{19CE4F92-823A-4D0C-82F6-5352D0AF9807}" sibTransId="{7BB5533C-9601-40C3-986E-8F9B8025C408}"/>
    <dgm:cxn modelId="{82DFE03F-8F7D-43C1-943B-25D017821603}" type="presOf" srcId="{D0A281BE-05A5-4627-90A5-018F518A54E0}" destId="{E343C521-C403-4BA7-B02D-18539A94DCFF}" srcOrd="0" destOrd="0" presId="urn:microsoft.com/office/officeart/2005/8/layout/hProcess11"/>
    <dgm:cxn modelId="{3B1D5C5C-898A-418D-83C1-BD89981308A9}" srcId="{BAE32B05-A344-4220-9544-FF60AD5865AE}" destId="{D0A281BE-05A5-4627-90A5-018F518A54E0}" srcOrd="5" destOrd="0" parTransId="{CC67D470-85F3-4764-BFA7-79E6F9643799}" sibTransId="{CCD3731C-0F1E-4035-9339-AAFA2269591F}"/>
    <dgm:cxn modelId="{5DF90368-7181-4500-9176-798D02F09097}" type="presOf" srcId="{FDF12027-FD59-4E8F-857A-21436390FF02}" destId="{66C3610D-0691-44E4-971E-A15EAD58A409}" srcOrd="0" destOrd="0" presId="urn:microsoft.com/office/officeart/2005/8/layout/hProcess11"/>
    <dgm:cxn modelId="{4136E24C-1966-4BA4-8A76-1C85A771946E}" type="presOf" srcId="{BC304CA3-561A-4F06-A3E9-25DDBDAF96EF}" destId="{E8853B0E-CFBC-4182-AAD2-EDCD811E33B1}" srcOrd="0" destOrd="0" presId="urn:microsoft.com/office/officeart/2005/8/layout/hProcess11"/>
    <dgm:cxn modelId="{C2DB577D-051B-49FB-B757-7DF101540A89}" type="presOf" srcId="{C4C4599C-583B-4BB0-B0B0-2476DA22A5C9}" destId="{3DFECA89-84CD-4D34-B7EE-B8865A7D5958}" srcOrd="0" destOrd="0" presId="urn:microsoft.com/office/officeart/2005/8/layout/hProcess11"/>
    <dgm:cxn modelId="{EBC42D81-EF34-4D55-88FD-FD2D532CEE65}" srcId="{BAE32B05-A344-4220-9544-FF60AD5865AE}" destId="{56ED8B5A-3606-413D-9E15-0B5457D7D87B}" srcOrd="1" destOrd="0" parTransId="{055ED71E-380D-441E-B901-8EF599372947}" sibTransId="{0E04F225-1BA2-4279-A57A-9EF3241D46EA}"/>
    <dgm:cxn modelId="{D78C709A-9B1E-4D9F-9F63-2B008B378D13}" type="presOf" srcId="{BAE32B05-A344-4220-9544-FF60AD5865AE}" destId="{8076757D-CCB5-4B10-8B98-098C70AA9968}" srcOrd="0" destOrd="0" presId="urn:microsoft.com/office/officeart/2005/8/layout/hProcess11"/>
    <dgm:cxn modelId="{CC9F31BD-13C4-4258-B3E6-EBA24540AF94}" srcId="{BAE32B05-A344-4220-9544-FF60AD5865AE}" destId="{FDF12027-FD59-4E8F-857A-21436390FF02}" srcOrd="2" destOrd="0" parTransId="{27F7FE73-6CE3-4E14-9CA9-0EF217E40E9E}" sibTransId="{DF37A4B7-5643-4F34-A507-C852A554BC85}"/>
    <dgm:cxn modelId="{7562C0C4-267D-4367-B54A-F877C6365CC4}" srcId="{BAE32B05-A344-4220-9544-FF60AD5865AE}" destId="{65065EF8-CFC5-4448-9DB7-FA85A6F27557}" srcOrd="3" destOrd="0" parTransId="{AF15197D-DB4E-4595-BB08-CB1EB34C8C2A}" sibTransId="{D250EB0A-1579-49B2-BF1A-0CA234252CC0}"/>
    <dgm:cxn modelId="{1F5511D5-681D-47E1-AC40-5393C75398E1}" type="presOf" srcId="{AEE5FC63-F6C0-46D3-89C7-15AE2D9EDDE5}" destId="{5C9FB651-46F9-4E27-AF0F-DFE35F513171}" srcOrd="0" destOrd="0" presId="urn:microsoft.com/office/officeart/2005/8/layout/hProcess11"/>
    <dgm:cxn modelId="{4B2EA7E3-8C7F-435B-AB68-3ED53787B2B6}" srcId="{BAE32B05-A344-4220-9544-FF60AD5865AE}" destId="{951C4BBE-D0FF-4D74-847F-1909088CC5BE}" srcOrd="4" destOrd="0" parTransId="{A45EB3E3-767B-46FB-8788-DA448BD5C9EC}" sibTransId="{B4875593-D221-412E-A247-522448B3D6DD}"/>
    <dgm:cxn modelId="{E9E4EAFB-F622-44BD-8A70-EAC70E150088}" srcId="{BAE32B05-A344-4220-9544-FF60AD5865AE}" destId="{C4C4599C-583B-4BB0-B0B0-2476DA22A5C9}" srcOrd="0" destOrd="0" parTransId="{C54FAFE0-4174-429D-864E-04426FB0F175}" sibTransId="{F86B79F7-513D-4E9A-8FDD-5F774B45DA13}"/>
    <dgm:cxn modelId="{5236DE05-0672-4623-A75F-59A30C7E8651}" type="presParOf" srcId="{8076757D-CCB5-4B10-8B98-098C70AA9968}" destId="{465B37EF-C36B-44E6-ABF8-9F39C76D90BE}" srcOrd="0" destOrd="0" presId="urn:microsoft.com/office/officeart/2005/8/layout/hProcess11"/>
    <dgm:cxn modelId="{F39EC107-F7F9-4CE3-A453-286AB7376AB4}" type="presParOf" srcId="{8076757D-CCB5-4B10-8B98-098C70AA9968}" destId="{69AA81B4-B41A-4002-A114-AE14582DEC3D}" srcOrd="1" destOrd="0" presId="urn:microsoft.com/office/officeart/2005/8/layout/hProcess11"/>
    <dgm:cxn modelId="{4EAA7E9B-51E1-4888-9DA7-56E5449A3EF8}" type="presParOf" srcId="{69AA81B4-B41A-4002-A114-AE14582DEC3D}" destId="{E4CB8150-B4F1-446D-96DA-D231F8C57990}" srcOrd="0" destOrd="0" presId="urn:microsoft.com/office/officeart/2005/8/layout/hProcess11"/>
    <dgm:cxn modelId="{72514FB4-FAAE-4774-82C3-C341C93E7969}" type="presParOf" srcId="{E4CB8150-B4F1-446D-96DA-D231F8C57990}" destId="{3DFECA89-84CD-4D34-B7EE-B8865A7D5958}" srcOrd="0" destOrd="0" presId="urn:microsoft.com/office/officeart/2005/8/layout/hProcess11"/>
    <dgm:cxn modelId="{901D074B-A6DB-4188-9302-480747DB70B5}" type="presParOf" srcId="{E4CB8150-B4F1-446D-96DA-D231F8C57990}" destId="{A446B0EB-7065-4CE0-BC7F-0BFBA67B540D}" srcOrd="1" destOrd="0" presId="urn:microsoft.com/office/officeart/2005/8/layout/hProcess11"/>
    <dgm:cxn modelId="{7D00F146-2955-4642-97A1-A1D772798F45}" type="presParOf" srcId="{E4CB8150-B4F1-446D-96DA-D231F8C57990}" destId="{0D5B9C2B-AB6F-4C15-93E7-1AFC5F1BD8D4}" srcOrd="2" destOrd="0" presId="urn:microsoft.com/office/officeart/2005/8/layout/hProcess11"/>
    <dgm:cxn modelId="{36471A87-12CC-46C2-B173-D5D9C4501667}" type="presParOf" srcId="{69AA81B4-B41A-4002-A114-AE14582DEC3D}" destId="{682303B3-4851-403D-A6C1-48199BB2565C}" srcOrd="1" destOrd="0" presId="urn:microsoft.com/office/officeart/2005/8/layout/hProcess11"/>
    <dgm:cxn modelId="{74F84022-3E99-455E-BDCC-A5A69ADED050}" type="presParOf" srcId="{69AA81B4-B41A-4002-A114-AE14582DEC3D}" destId="{1710C7D7-155F-4CAD-A2AA-7166DB191FD0}" srcOrd="2" destOrd="0" presId="urn:microsoft.com/office/officeart/2005/8/layout/hProcess11"/>
    <dgm:cxn modelId="{896F30BA-791F-4E3E-AAB4-224CCFB5444A}" type="presParOf" srcId="{1710C7D7-155F-4CAD-A2AA-7166DB191FD0}" destId="{1C19E0C8-644F-4E20-BF03-702C8AF371C3}" srcOrd="0" destOrd="0" presId="urn:microsoft.com/office/officeart/2005/8/layout/hProcess11"/>
    <dgm:cxn modelId="{E26A30EC-A147-49DC-A888-05EDED4A6DF4}" type="presParOf" srcId="{1710C7D7-155F-4CAD-A2AA-7166DB191FD0}" destId="{A7931BD3-2D64-492A-970C-FDAEEFDC40B5}" srcOrd="1" destOrd="0" presId="urn:microsoft.com/office/officeart/2005/8/layout/hProcess11"/>
    <dgm:cxn modelId="{82785D58-5DB4-4A89-8B99-8CAE7B98C4BF}" type="presParOf" srcId="{1710C7D7-155F-4CAD-A2AA-7166DB191FD0}" destId="{4A8A36A6-E25C-46C8-8CF1-E4E6C5BD52A5}" srcOrd="2" destOrd="0" presId="urn:microsoft.com/office/officeart/2005/8/layout/hProcess11"/>
    <dgm:cxn modelId="{C6A6F492-75A6-4E40-AD89-9C70CF42009F}" type="presParOf" srcId="{69AA81B4-B41A-4002-A114-AE14582DEC3D}" destId="{E5CDBD87-2933-4E07-AB3F-573BB96FFE4A}" srcOrd="3" destOrd="0" presId="urn:microsoft.com/office/officeart/2005/8/layout/hProcess11"/>
    <dgm:cxn modelId="{5EA4C1C3-F250-4A44-B57D-024A7BD18C7A}" type="presParOf" srcId="{69AA81B4-B41A-4002-A114-AE14582DEC3D}" destId="{3643C1CE-6F22-4C1F-98A5-E7731CFB18CA}" srcOrd="4" destOrd="0" presId="urn:microsoft.com/office/officeart/2005/8/layout/hProcess11"/>
    <dgm:cxn modelId="{3E0F0B08-75DF-4393-BBCF-806136CC3658}" type="presParOf" srcId="{3643C1CE-6F22-4C1F-98A5-E7731CFB18CA}" destId="{66C3610D-0691-44E4-971E-A15EAD58A409}" srcOrd="0" destOrd="0" presId="urn:microsoft.com/office/officeart/2005/8/layout/hProcess11"/>
    <dgm:cxn modelId="{70660733-418F-4FEE-8C6B-DDA1ADC30FA6}" type="presParOf" srcId="{3643C1CE-6F22-4C1F-98A5-E7731CFB18CA}" destId="{A214B0DF-DEAF-4556-94C6-6C973EC83682}" srcOrd="1" destOrd="0" presId="urn:microsoft.com/office/officeart/2005/8/layout/hProcess11"/>
    <dgm:cxn modelId="{995F7C26-1502-4353-BA8C-84168525694B}" type="presParOf" srcId="{3643C1CE-6F22-4C1F-98A5-E7731CFB18CA}" destId="{D61F1C15-36F2-4EA9-87BF-0144077D435E}" srcOrd="2" destOrd="0" presId="urn:microsoft.com/office/officeart/2005/8/layout/hProcess11"/>
    <dgm:cxn modelId="{75D85853-3A15-47D9-84AF-BF2AF6BE1167}" type="presParOf" srcId="{69AA81B4-B41A-4002-A114-AE14582DEC3D}" destId="{0EF4FDFE-0D6B-4BCB-A36E-8BD465D61EBB}" srcOrd="5" destOrd="0" presId="urn:microsoft.com/office/officeart/2005/8/layout/hProcess11"/>
    <dgm:cxn modelId="{E4F1A731-DD0D-472A-9581-272C570CDFA2}" type="presParOf" srcId="{69AA81B4-B41A-4002-A114-AE14582DEC3D}" destId="{564E2DC7-2B66-43EA-8A11-134834FAFDEC}" srcOrd="6" destOrd="0" presId="urn:microsoft.com/office/officeart/2005/8/layout/hProcess11"/>
    <dgm:cxn modelId="{8A7FC012-B93D-4108-90D2-231CFD302B89}" type="presParOf" srcId="{564E2DC7-2B66-43EA-8A11-134834FAFDEC}" destId="{57FB2BB9-A46A-4EB2-A3C7-C645A89B2701}" srcOrd="0" destOrd="0" presId="urn:microsoft.com/office/officeart/2005/8/layout/hProcess11"/>
    <dgm:cxn modelId="{E1AEE4A7-2E3C-41A4-BE80-4753C6EAB6DE}" type="presParOf" srcId="{564E2DC7-2B66-43EA-8A11-134834FAFDEC}" destId="{F4F5BE23-7685-4F10-987D-8DC100D400E8}" srcOrd="1" destOrd="0" presId="urn:microsoft.com/office/officeart/2005/8/layout/hProcess11"/>
    <dgm:cxn modelId="{0F70C123-E0FA-452B-9C92-3FD6C0F91830}" type="presParOf" srcId="{564E2DC7-2B66-43EA-8A11-134834FAFDEC}" destId="{47F82724-7B41-462D-9C47-053A5CBD2705}" srcOrd="2" destOrd="0" presId="urn:microsoft.com/office/officeart/2005/8/layout/hProcess11"/>
    <dgm:cxn modelId="{2B049564-3576-4396-B24E-43EC62759DAA}" type="presParOf" srcId="{69AA81B4-B41A-4002-A114-AE14582DEC3D}" destId="{CF2BF801-CF09-4579-B911-A365E82841B9}" srcOrd="7" destOrd="0" presId="urn:microsoft.com/office/officeart/2005/8/layout/hProcess11"/>
    <dgm:cxn modelId="{EE182DA2-855E-4C35-962B-C83BEC95C99B}" type="presParOf" srcId="{69AA81B4-B41A-4002-A114-AE14582DEC3D}" destId="{7B58B2E6-EE44-4C39-817E-8A9D2C6E0FCA}" srcOrd="8" destOrd="0" presId="urn:microsoft.com/office/officeart/2005/8/layout/hProcess11"/>
    <dgm:cxn modelId="{0CF927A9-C16F-4850-87E8-A29A75CEF677}" type="presParOf" srcId="{7B58B2E6-EE44-4C39-817E-8A9D2C6E0FCA}" destId="{8AF151B3-B795-4BED-8599-710CFAF370FF}" srcOrd="0" destOrd="0" presId="urn:microsoft.com/office/officeart/2005/8/layout/hProcess11"/>
    <dgm:cxn modelId="{1E88F3C1-D6AD-4970-8A2B-D9E041972C16}" type="presParOf" srcId="{7B58B2E6-EE44-4C39-817E-8A9D2C6E0FCA}" destId="{A1A65CB6-F3E3-424D-9FD5-F38D9DD2A82C}" srcOrd="1" destOrd="0" presId="urn:microsoft.com/office/officeart/2005/8/layout/hProcess11"/>
    <dgm:cxn modelId="{FE78AED4-4962-4EB9-B72D-205EC68074F4}" type="presParOf" srcId="{7B58B2E6-EE44-4C39-817E-8A9D2C6E0FCA}" destId="{7E7F5BAD-7D9A-491A-8C4C-5C0483C7EF1F}" srcOrd="2" destOrd="0" presId="urn:microsoft.com/office/officeart/2005/8/layout/hProcess11"/>
    <dgm:cxn modelId="{71EC0786-5B0E-4BE5-8595-D5E0CCA99786}" type="presParOf" srcId="{69AA81B4-B41A-4002-A114-AE14582DEC3D}" destId="{2D877FC6-7D09-40DF-AEED-1F6C9BD3D03B}" srcOrd="9" destOrd="0" presId="urn:microsoft.com/office/officeart/2005/8/layout/hProcess11"/>
    <dgm:cxn modelId="{9BD53329-6E18-4305-A44B-D46717F3207A}" type="presParOf" srcId="{69AA81B4-B41A-4002-A114-AE14582DEC3D}" destId="{50BE94D0-29B8-4424-AE09-1E6F43909D63}" srcOrd="10" destOrd="0" presId="urn:microsoft.com/office/officeart/2005/8/layout/hProcess11"/>
    <dgm:cxn modelId="{D8D7A7E6-B175-4793-A3E5-EF865786AF43}" type="presParOf" srcId="{50BE94D0-29B8-4424-AE09-1E6F43909D63}" destId="{E343C521-C403-4BA7-B02D-18539A94DCFF}" srcOrd="0" destOrd="0" presId="urn:microsoft.com/office/officeart/2005/8/layout/hProcess11"/>
    <dgm:cxn modelId="{94D4AE53-AF6D-4087-A880-313324B7709D}" type="presParOf" srcId="{50BE94D0-29B8-4424-AE09-1E6F43909D63}" destId="{EE11905F-CDCF-44A4-9067-B15F27060DCD}" srcOrd="1" destOrd="0" presId="urn:microsoft.com/office/officeart/2005/8/layout/hProcess11"/>
    <dgm:cxn modelId="{1AA6C823-A0F6-4852-A708-9008DEC683FA}" type="presParOf" srcId="{50BE94D0-29B8-4424-AE09-1E6F43909D63}" destId="{AD159BB3-7009-4C9D-9547-DED6E1264AD0}" srcOrd="2" destOrd="0" presId="urn:microsoft.com/office/officeart/2005/8/layout/hProcess11"/>
    <dgm:cxn modelId="{C2C9353C-B1AB-4E79-A327-09CE1B679E06}" type="presParOf" srcId="{69AA81B4-B41A-4002-A114-AE14582DEC3D}" destId="{BC87570B-E04C-49A6-A932-81062DFED798}" srcOrd="11" destOrd="0" presId="urn:microsoft.com/office/officeart/2005/8/layout/hProcess11"/>
    <dgm:cxn modelId="{4063914B-96C6-4BE7-B675-85576BB28D8A}" type="presParOf" srcId="{69AA81B4-B41A-4002-A114-AE14582DEC3D}" destId="{54317C90-C844-485A-BE5A-F37B78A3E6AD}" srcOrd="12" destOrd="0" presId="urn:microsoft.com/office/officeart/2005/8/layout/hProcess11"/>
    <dgm:cxn modelId="{9D166E49-861C-4965-BE2E-1983B4E89AA8}" type="presParOf" srcId="{54317C90-C844-485A-BE5A-F37B78A3E6AD}" destId="{5C9FB651-46F9-4E27-AF0F-DFE35F513171}" srcOrd="0" destOrd="0" presId="urn:microsoft.com/office/officeart/2005/8/layout/hProcess11"/>
    <dgm:cxn modelId="{0D065D60-2186-4130-AB4A-6C0749AA6219}" type="presParOf" srcId="{54317C90-C844-485A-BE5A-F37B78A3E6AD}" destId="{1E8AD4FD-5F89-4970-931E-C5BABD76CFA8}" srcOrd="1" destOrd="0" presId="urn:microsoft.com/office/officeart/2005/8/layout/hProcess11"/>
    <dgm:cxn modelId="{371A6BB6-CEA3-4CAE-8929-A7A5601CB706}" type="presParOf" srcId="{54317C90-C844-485A-BE5A-F37B78A3E6AD}" destId="{E192DFF3-5B19-4D95-84D4-39DCFE7BBF29}" srcOrd="2" destOrd="0" presId="urn:microsoft.com/office/officeart/2005/8/layout/hProcess11"/>
    <dgm:cxn modelId="{BDFC5470-08A0-44DA-8FCB-B8C1ACA6C9BC}" type="presParOf" srcId="{69AA81B4-B41A-4002-A114-AE14582DEC3D}" destId="{B8C2F11F-5522-4699-AA14-AC8178F62A9B}" srcOrd="13" destOrd="0" presId="urn:microsoft.com/office/officeart/2005/8/layout/hProcess11"/>
    <dgm:cxn modelId="{4A031A93-557C-4B2F-A570-6F7CD2D7C984}" type="presParOf" srcId="{69AA81B4-B41A-4002-A114-AE14582DEC3D}" destId="{BC4623A2-D326-4CA7-9E84-70EEE7679F6C}" srcOrd="14" destOrd="0" presId="urn:microsoft.com/office/officeart/2005/8/layout/hProcess11"/>
    <dgm:cxn modelId="{F438BC9E-B6C7-4A32-8CB7-68DBADC6BBF7}" type="presParOf" srcId="{BC4623A2-D326-4CA7-9E84-70EEE7679F6C}" destId="{E8853B0E-CFBC-4182-AAD2-EDCD811E33B1}" srcOrd="0" destOrd="0" presId="urn:microsoft.com/office/officeart/2005/8/layout/hProcess11"/>
    <dgm:cxn modelId="{959C2CCD-9F18-42F8-852E-3791CC769E29}" type="presParOf" srcId="{BC4623A2-D326-4CA7-9E84-70EEE7679F6C}" destId="{DD6FC8D9-5442-4189-ADE9-9EEBDD4A8CA9}" srcOrd="1" destOrd="0" presId="urn:microsoft.com/office/officeart/2005/8/layout/hProcess11"/>
    <dgm:cxn modelId="{73BF2FD9-5936-49C2-B263-6702505C33CF}" type="presParOf" srcId="{BC4623A2-D326-4CA7-9E84-70EEE7679F6C}" destId="{90167A14-7586-4884-8CA2-8B0F5B3F7D5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EF126-D39D-4605-BBB1-A6C952BC2A92}">
      <dsp:nvSpPr>
        <dsp:cNvPr id="0" name=""/>
        <dsp:cNvSpPr/>
      </dsp:nvSpPr>
      <dsp:spPr>
        <a:xfrm>
          <a:off x="-5437914" y="-832744"/>
          <a:ext cx="6475629" cy="6475629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05A95-8309-4FBB-BFBD-E315B6EF9E6C}">
      <dsp:nvSpPr>
        <dsp:cNvPr id="0" name=""/>
        <dsp:cNvSpPr/>
      </dsp:nvSpPr>
      <dsp:spPr>
        <a:xfrm>
          <a:off x="667647" y="481014"/>
          <a:ext cx="9946483" cy="9620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361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solidFill>
              <a:schemeClr val="tx1"/>
            </a:solidFill>
            <a:latin typeface="Century Gothic" panose="020B0502020202020204" pitchFamily="34" charset="0"/>
            <a:ea typeface="Times New Roman" panose="02020603050405020304" pitchFamily="18" charset="0"/>
            <a:cs typeface="+mn-cs"/>
          </a:endParaRPr>
        </a:p>
      </dsp:txBody>
      <dsp:txXfrm>
        <a:off x="667647" y="481014"/>
        <a:ext cx="9946483" cy="962028"/>
      </dsp:txXfrm>
    </dsp:sp>
    <dsp:sp modelId="{7EAA79E4-65C9-4F56-8CAA-EBFB2B28A4A0}">
      <dsp:nvSpPr>
        <dsp:cNvPr id="0" name=""/>
        <dsp:cNvSpPr/>
      </dsp:nvSpPr>
      <dsp:spPr>
        <a:xfrm>
          <a:off x="78573" y="407515"/>
          <a:ext cx="1202535" cy="1202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AAA2C1-2160-45CD-8BFC-3703793D9E49}">
      <dsp:nvSpPr>
        <dsp:cNvPr id="0" name=""/>
        <dsp:cNvSpPr/>
      </dsp:nvSpPr>
      <dsp:spPr>
        <a:xfrm>
          <a:off x="1017344" y="1924056"/>
          <a:ext cx="9596786" cy="962028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361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solidFill>
              <a:schemeClr val="tx1"/>
            </a:solidFill>
            <a:latin typeface="Century Gothic" panose="020B0502020202020204" pitchFamily="34" charset="0"/>
            <a:ea typeface="Times New Roman" panose="02020603050405020304" pitchFamily="18" charset="0"/>
            <a:cs typeface="+mn-cs"/>
          </a:endParaRPr>
        </a:p>
      </dsp:txBody>
      <dsp:txXfrm>
        <a:off x="1017344" y="1924056"/>
        <a:ext cx="9596786" cy="962028"/>
      </dsp:txXfrm>
    </dsp:sp>
    <dsp:sp modelId="{0156B695-22BD-4FB6-ABF3-77CF3872D83F}">
      <dsp:nvSpPr>
        <dsp:cNvPr id="0" name=""/>
        <dsp:cNvSpPr/>
      </dsp:nvSpPr>
      <dsp:spPr>
        <a:xfrm>
          <a:off x="416077" y="1803802"/>
          <a:ext cx="1202535" cy="1202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629B6E-9305-4AEE-9AFB-D520D345AD78}">
      <dsp:nvSpPr>
        <dsp:cNvPr id="0" name=""/>
        <dsp:cNvSpPr/>
      </dsp:nvSpPr>
      <dsp:spPr>
        <a:xfrm>
          <a:off x="667647" y="3367098"/>
          <a:ext cx="9946483" cy="962028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361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b="0" kern="1200" dirty="0">
            <a:solidFill>
              <a:schemeClr val="tx1"/>
            </a:solidFill>
            <a:latin typeface="Century Gothic" panose="020B0502020202020204" pitchFamily="34" charset="0"/>
            <a:cs typeface="+mn-cs"/>
          </a:endParaRPr>
        </a:p>
      </dsp:txBody>
      <dsp:txXfrm>
        <a:off x="667647" y="3367098"/>
        <a:ext cx="9946483" cy="962028"/>
      </dsp:txXfrm>
    </dsp:sp>
    <dsp:sp modelId="{D30D8C22-A07F-4631-A72D-E80B722CD39A}">
      <dsp:nvSpPr>
        <dsp:cNvPr id="0" name=""/>
        <dsp:cNvSpPr/>
      </dsp:nvSpPr>
      <dsp:spPr>
        <a:xfrm>
          <a:off x="66379" y="3246845"/>
          <a:ext cx="1202535" cy="1202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88DDA-92B6-4E6A-B7E7-28DBD33E6386}">
      <dsp:nvSpPr>
        <dsp:cNvPr id="0" name=""/>
        <dsp:cNvSpPr/>
      </dsp:nvSpPr>
      <dsp:spPr>
        <a:xfrm>
          <a:off x="0" y="4667636"/>
          <a:ext cx="9514559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EB6F4-2470-4B68-BC61-8C25D4CDDAC3}">
      <dsp:nvSpPr>
        <dsp:cNvPr id="0" name=""/>
        <dsp:cNvSpPr/>
      </dsp:nvSpPr>
      <dsp:spPr>
        <a:xfrm>
          <a:off x="0" y="3086716"/>
          <a:ext cx="9514559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9008B-2178-4DEE-81F3-E86CC3C53DD3}">
      <dsp:nvSpPr>
        <dsp:cNvPr id="0" name=""/>
        <dsp:cNvSpPr/>
      </dsp:nvSpPr>
      <dsp:spPr>
        <a:xfrm>
          <a:off x="0" y="1505795"/>
          <a:ext cx="9514559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57DCF-FAA7-47EC-A47E-45048A3BE59E}">
      <dsp:nvSpPr>
        <dsp:cNvPr id="0" name=""/>
        <dsp:cNvSpPr/>
      </dsp:nvSpPr>
      <dsp:spPr>
        <a:xfrm>
          <a:off x="2473785" y="157"/>
          <a:ext cx="7040773" cy="1505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43E72-1273-4DC2-AE8D-E498B15E355D}">
      <dsp:nvSpPr>
        <dsp:cNvPr id="0" name=""/>
        <dsp:cNvSpPr/>
      </dsp:nvSpPr>
      <dsp:spPr>
        <a:xfrm>
          <a:off x="0" y="157"/>
          <a:ext cx="2473785" cy="150563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500" kern="1200" dirty="0"/>
            <a:t> </a:t>
          </a:r>
          <a:r>
            <a:rPr lang="el-GR" sz="2400" kern="1200" dirty="0">
              <a:latin typeface="Century Gothic" panose="020B0502020202020204" pitchFamily="34" charset="0"/>
            </a:rPr>
            <a:t>Μέρος Α: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73512" y="73669"/>
        <a:ext cx="2326761" cy="1432126"/>
      </dsp:txXfrm>
    </dsp:sp>
    <dsp:sp modelId="{3936919C-1156-4C74-8671-9961376884F6}">
      <dsp:nvSpPr>
        <dsp:cNvPr id="0" name=""/>
        <dsp:cNvSpPr/>
      </dsp:nvSpPr>
      <dsp:spPr>
        <a:xfrm>
          <a:off x="2473785" y="1581077"/>
          <a:ext cx="7040773" cy="1505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2576F-523C-4D78-9CE7-234AC7A6A23E}">
      <dsp:nvSpPr>
        <dsp:cNvPr id="0" name=""/>
        <dsp:cNvSpPr/>
      </dsp:nvSpPr>
      <dsp:spPr>
        <a:xfrm>
          <a:off x="0" y="1581077"/>
          <a:ext cx="2473785" cy="150563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500" kern="1200" dirty="0"/>
            <a:t> </a:t>
          </a:r>
          <a:r>
            <a:rPr lang="el-GR" sz="2400" kern="1200" dirty="0">
              <a:latin typeface="Century Gothic" panose="020B0502020202020204" pitchFamily="34" charset="0"/>
            </a:rPr>
            <a:t>Μέρος Β:</a:t>
          </a:r>
        </a:p>
      </dsp:txBody>
      <dsp:txXfrm>
        <a:off x="73512" y="1654589"/>
        <a:ext cx="2326761" cy="1432126"/>
      </dsp:txXfrm>
    </dsp:sp>
    <dsp:sp modelId="{C2C6C2CE-A379-431B-9272-2790479E53B6}">
      <dsp:nvSpPr>
        <dsp:cNvPr id="0" name=""/>
        <dsp:cNvSpPr/>
      </dsp:nvSpPr>
      <dsp:spPr>
        <a:xfrm>
          <a:off x="2473785" y="3161998"/>
          <a:ext cx="7040773" cy="1505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F5142-4CE1-46F9-B75E-6AF087D27736}">
      <dsp:nvSpPr>
        <dsp:cNvPr id="0" name=""/>
        <dsp:cNvSpPr/>
      </dsp:nvSpPr>
      <dsp:spPr>
        <a:xfrm>
          <a:off x="0" y="3161998"/>
          <a:ext cx="2473785" cy="150563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500" kern="1200" dirty="0"/>
            <a:t> </a:t>
          </a:r>
          <a:r>
            <a:rPr lang="el-GR" sz="2400" kern="1200" dirty="0">
              <a:latin typeface="Century Gothic" panose="020B0502020202020204" pitchFamily="34" charset="0"/>
            </a:rPr>
            <a:t>Μέρος Γ: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73512" y="3235510"/>
        <a:ext cx="2326761" cy="14321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C3C86-75AA-4153-B17C-A34D651B67CA}">
      <dsp:nvSpPr>
        <dsp:cNvPr id="0" name=""/>
        <dsp:cNvSpPr/>
      </dsp:nvSpPr>
      <dsp:spPr>
        <a:xfrm>
          <a:off x="5597" y="831685"/>
          <a:ext cx="2145761" cy="8583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Century Gothic" panose="020B0502020202020204" pitchFamily="34" charset="0"/>
            </a:rPr>
            <a:t>Επιστημονική συνοχή / Τεκμηρίωση  του Ε.Υ</a:t>
          </a:r>
          <a:r>
            <a:rPr lang="el-GR" sz="1200" kern="1200" dirty="0">
              <a:latin typeface="Century Gothic" panose="020B0502020202020204" pitchFamily="34" charset="0"/>
            </a:rPr>
            <a:t>.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0" kern="1200" dirty="0">
              <a:latin typeface="Century Gothic" panose="020B0502020202020204" pitchFamily="34" charset="0"/>
            </a:rPr>
            <a:t>1</a:t>
          </a:r>
          <a:r>
            <a:rPr lang="el-GR" sz="1000" b="0" kern="1200" baseline="30000" dirty="0">
              <a:latin typeface="Century Gothic" panose="020B0502020202020204" pitchFamily="34" charset="0"/>
            </a:rPr>
            <a:t>ος</a:t>
          </a:r>
          <a:r>
            <a:rPr lang="el-GR" sz="1000" b="0" kern="1200" dirty="0">
              <a:latin typeface="Century Gothic" panose="020B0502020202020204" pitchFamily="34" charset="0"/>
            </a:rPr>
            <a:t> άξονας</a:t>
          </a:r>
          <a:endParaRPr lang="en-US" sz="1000" b="0" kern="1200" dirty="0">
            <a:latin typeface="Century Gothic" panose="020B0502020202020204" pitchFamily="34" charset="0"/>
          </a:endParaRPr>
        </a:p>
      </dsp:txBody>
      <dsp:txXfrm>
        <a:off x="5597" y="831685"/>
        <a:ext cx="2145761" cy="858304"/>
      </dsp:txXfrm>
    </dsp:sp>
    <dsp:sp modelId="{E93BDB29-9A1B-4153-90D4-C036F78AA775}">
      <dsp:nvSpPr>
        <dsp:cNvPr id="0" name=""/>
        <dsp:cNvSpPr/>
      </dsp:nvSpPr>
      <dsp:spPr>
        <a:xfrm>
          <a:off x="25424" y="1715997"/>
          <a:ext cx="2145761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6710" tIns="346710" rIns="462280" bIns="52006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25424" y="1715997"/>
        <a:ext cx="2145761" cy="2854800"/>
      </dsp:txXfrm>
    </dsp:sp>
    <dsp:sp modelId="{10E0AFEB-B7F3-4488-A554-A6F669917723}">
      <dsp:nvSpPr>
        <dsp:cNvPr id="0" name=""/>
        <dsp:cNvSpPr/>
      </dsp:nvSpPr>
      <dsp:spPr>
        <a:xfrm>
          <a:off x="2451765" y="801635"/>
          <a:ext cx="2145761" cy="858304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Century Gothic" panose="020B0502020202020204" pitchFamily="34" charset="0"/>
            </a:rPr>
            <a:t>Απλή και κατανοητή παρουσίαση του Γνωστικού Αντικειμένου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0" kern="1200" dirty="0">
              <a:latin typeface="Century Gothic" panose="020B0502020202020204" pitchFamily="34" charset="0"/>
            </a:rPr>
            <a:t>2</a:t>
          </a:r>
          <a:r>
            <a:rPr lang="el-GR" sz="1000" b="0" kern="1200" baseline="30000" dirty="0">
              <a:latin typeface="Century Gothic" panose="020B0502020202020204" pitchFamily="34" charset="0"/>
            </a:rPr>
            <a:t>ος</a:t>
          </a:r>
          <a:r>
            <a:rPr lang="el-GR" sz="1000" b="0" kern="1200" dirty="0">
              <a:latin typeface="Century Gothic" panose="020B0502020202020204" pitchFamily="34" charset="0"/>
            </a:rPr>
            <a:t> άξονας</a:t>
          </a:r>
        </a:p>
      </dsp:txBody>
      <dsp:txXfrm>
        <a:off x="2451765" y="801635"/>
        <a:ext cx="2145761" cy="858304"/>
      </dsp:txXfrm>
    </dsp:sp>
    <dsp:sp modelId="{9F10EF75-1739-4BA3-A09E-8B5C3DB09F24}">
      <dsp:nvSpPr>
        <dsp:cNvPr id="0" name=""/>
        <dsp:cNvSpPr/>
      </dsp:nvSpPr>
      <dsp:spPr>
        <a:xfrm>
          <a:off x="2451765" y="1639720"/>
          <a:ext cx="2145761" cy="2935120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07C20D-39FF-415E-9EF1-EC3ADE72B095}">
      <dsp:nvSpPr>
        <dsp:cNvPr id="0" name=""/>
        <dsp:cNvSpPr/>
      </dsp:nvSpPr>
      <dsp:spPr>
        <a:xfrm>
          <a:off x="4897933" y="799927"/>
          <a:ext cx="2145761" cy="858304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1" kern="1200" dirty="0">
              <a:latin typeface="Century Gothic" panose="020B0502020202020204" pitchFamily="34" charset="0"/>
            </a:rPr>
            <a:t>Ευχρηστία του Ε.Υ.</a:t>
          </a:r>
          <a:endParaRPr lang="en-US" sz="1200" b="1" kern="1200" dirty="0">
            <a:latin typeface="Century Gothic" panose="020B050202020202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0" kern="1200" dirty="0">
              <a:latin typeface="Century Gothic" panose="020B0502020202020204" pitchFamily="34" charset="0"/>
            </a:rPr>
            <a:t>3</a:t>
          </a:r>
          <a:r>
            <a:rPr lang="el-GR" sz="1000" b="0" kern="1200" baseline="30000" dirty="0">
              <a:latin typeface="Century Gothic" panose="020B0502020202020204" pitchFamily="34" charset="0"/>
            </a:rPr>
            <a:t>ος</a:t>
          </a:r>
          <a:r>
            <a:rPr lang="el-GR" sz="1000" b="0" kern="1200" dirty="0">
              <a:latin typeface="Century Gothic" panose="020B0502020202020204" pitchFamily="34" charset="0"/>
            </a:rPr>
            <a:t> άξονας</a:t>
          </a:r>
        </a:p>
      </dsp:txBody>
      <dsp:txXfrm>
        <a:off x="4897933" y="799927"/>
        <a:ext cx="2145761" cy="858304"/>
      </dsp:txXfrm>
    </dsp:sp>
    <dsp:sp modelId="{9CB29322-A6B1-4217-90D6-8EF553245D6E}">
      <dsp:nvSpPr>
        <dsp:cNvPr id="0" name=""/>
        <dsp:cNvSpPr/>
      </dsp:nvSpPr>
      <dsp:spPr>
        <a:xfrm>
          <a:off x="4897933" y="1636852"/>
          <a:ext cx="2145761" cy="2939695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F49E10-A5C2-49B3-9940-B310788370CA}">
      <dsp:nvSpPr>
        <dsp:cNvPr id="0" name=""/>
        <dsp:cNvSpPr/>
      </dsp:nvSpPr>
      <dsp:spPr>
        <a:xfrm>
          <a:off x="7344101" y="799905"/>
          <a:ext cx="2145761" cy="858304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1" kern="1200" dirty="0">
              <a:latin typeface="Century Gothic" panose="020B0502020202020204" pitchFamily="34" charset="0"/>
            </a:rPr>
            <a:t>Υποστήριξη-καθοδήγηση στη μελέτη του Ε.Υ.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0" kern="1200" dirty="0">
              <a:latin typeface="Century Gothic" panose="020B0502020202020204" pitchFamily="34" charset="0"/>
            </a:rPr>
            <a:t>4</a:t>
          </a:r>
          <a:r>
            <a:rPr lang="el-GR" sz="1000" b="0" kern="1200" baseline="30000" dirty="0">
              <a:latin typeface="Century Gothic" panose="020B0502020202020204" pitchFamily="34" charset="0"/>
            </a:rPr>
            <a:t>ος</a:t>
          </a:r>
          <a:r>
            <a:rPr lang="el-GR" sz="1000" b="0" kern="1200" dirty="0">
              <a:latin typeface="Century Gothic" panose="020B0502020202020204" pitchFamily="34" charset="0"/>
            </a:rPr>
            <a:t> άξονας</a:t>
          </a:r>
        </a:p>
      </dsp:txBody>
      <dsp:txXfrm>
        <a:off x="7344101" y="799905"/>
        <a:ext cx="2145761" cy="858304"/>
      </dsp:txXfrm>
    </dsp:sp>
    <dsp:sp modelId="{76D232BA-E3A6-40F3-8204-27ECE561D266}">
      <dsp:nvSpPr>
        <dsp:cNvPr id="0" name=""/>
        <dsp:cNvSpPr/>
      </dsp:nvSpPr>
      <dsp:spPr>
        <a:xfrm>
          <a:off x="7344101" y="1636816"/>
          <a:ext cx="2145761" cy="2939753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575A76-A394-435B-8150-7B0765F52B33}">
      <dsp:nvSpPr>
        <dsp:cNvPr id="0" name=""/>
        <dsp:cNvSpPr/>
      </dsp:nvSpPr>
      <dsp:spPr>
        <a:xfrm>
          <a:off x="9790269" y="831685"/>
          <a:ext cx="2145761" cy="858304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1" kern="1200" dirty="0">
              <a:latin typeface="Century Gothic" panose="020B0502020202020204" pitchFamily="34" charset="0"/>
            </a:rPr>
            <a:t>Αλληλεπίδραση Ε.Υ.-εκπαιδευόμενου</a:t>
          </a:r>
          <a:endParaRPr lang="en-US" sz="1200" b="1" kern="1200" dirty="0">
            <a:latin typeface="Century Gothic" panose="020B050202020202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0" kern="1200" dirty="0">
              <a:latin typeface="Century Gothic" panose="020B0502020202020204" pitchFamily="34" charset="0"/>
            </a:rPr>
            <a:t>5</a:t>
          </a:r>
          <a:r>
            <a:rPr lang="el-GR" sz="1000" b="0" kern="1200" baseline="30000" dirty="0">
              <a:latin typeface="Century Gothic" panose="020B0502020202020204" pitchFamily="34" charset="0"/>
            </a:rPr>
            <a:t>ος</a:t>
          </a:r>
          <a:r>
            <a:rPr lang="el-GR" sz="1000" b="0" kern="1200" dirty="0">
              <a:latin typeface="Century Gothic" panose="020B0502020202020204" pitchFamily="34" charset="0"/>
            </a:rPr>
            <a:t> άξονας</a:t>
          </a:r>
        </a:p>
      </dsp:txBody>
      <dsp:txXfrm>
        <a:off x="9790269" y="831685"/>
        <a:ext cx="2145761" cy="858304"/>
      </dsp:txXfrm>
    </dsp:sp>
    <dsp:sp modelId="{99A06260-BE8C-4066-BD5B-0A9E917C7A5B}">
      <dsp:nvSpPr>
        <dsp:cNvPr id="0" name=""/>
        <dsp:cNvSpPr/>
      </dsp:nvSpPr>
      <dsp:spPr>
        <a:xfrm>
          <a:off x="9790269" y="1689990"/>
          <a:ext cx="2145761" cy="285480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C3C86-75AA-4153-B17C-A34D651B67CA}">
      <dsp:nvSpPr>
        <dsp:cNvPr id="0" name=""/>
        <dsp:cNvSpPr/>
      </dsp:nvSpPr>
      <dsp:spPr>
        <a:xfrm>
          <a:off x="5597" y="838528"/>
          <a:ext cx="2145761" cy="9187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t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0" kern="1200" dirty="0">
            <a:latin typeface="Century Gothic" panose="020B0502020202020204" pitchFamily="34" charset="0"/>
          </a:endParaRPr>
        </a:p>
      </dsp:txBody>
      <dsp:txXfrm>
        <a:off x="5597" y="838528"/>
        <a:ext cx="2145761" cy="918772"/>
      </dsp:txXfrm>
    </dsp:sp>
    <dsp:sp modelId="{E93BDB29-9A1B-4153-90D4-C036F78AA775}">
      <dsp:nvSpPr>
        <dsp:cNvPr id="0" name=""/>
        <dsp:cNvSpPr/>
      </dsp:nvSpPr>
      <dsp:spPr>
        <a:xfrm>
          <a:off x="25424" y="1752674"/>
          <a:ext cx="2145761" cy="2810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341376" rIns="455168" bIns="512064" numCol="1" spcCol="1270" anchor="t" anchorCtr="0"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400" kern="1200" dirty="0"/>
        </a:p>
      </dsp:txBody>
      <dsp:txXfrm>
        <a:off x="25424" y="1752674"/>
        <a:ext cx="2145761" cy="2810880"/>
      </dsp:txXfrm>
    </dsp:sp>
    <dsp:sp modelId="{10E0AFEB-B7F3-4488-A554-A6F669917723}">
      <dsp:nvSpPr>
        <dsp:cNvPr id="0" name=""/>
        <dsp:cNvSpPr/>
      </dsp:nvSpPr>
      <dsp:spPr>
        <a:xfrm>
          <a:off x="2451765" y="853645"/>
          <a:ext cx="2145761" cy="858304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Century Gothic" panose="020B0502020202020204" pitchFamily="34" charset="0"/>
            </a:rPr>
            <a:t>Σκοπός / Προσδοκώμενα Αποτελέσματα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0" kern="1200" dirty="0">
              <a:latin typeface="Century Gothic" panose="020B0502020202020204" pitchFamily="34" charset="0"/>
            </a:rPr>
            <a:t>7</a:t>
          </a:r>
          <a:r>
            <a:rPr lang="el-GR" sz="1000" b="0" kern="1200" baseline="30000" dirty="0">
              <a:latin typeface="Century Gothic" panose="020B0502020202020204" pitchFamily="34" charset="0"/>
            </a:rPr>
            <a:t>ος</a:t>
          </a:r>
          <a:r>
            <a:rPr lang="el-GR" sz="1000" b="0" kern="1200" dirty="0">
              <a:latin typeface="Century Gothic" panose="020B0502020202020204" pitchFamily="34" charset="0"/>
            </a:rPr>
            <a:t> άξονας</a:t>
          </a:r>
        </a:p>
      </dsp:txBody>
      <dsp:txXfrm>
        <a:off x="2451765" y="853645"/>
        <a:ext cx="2145761" cy="858304"/>
      </dsp:txXfrm>
    </dsp:sp>
    <dsp:sp modelId="{9F10EF75-1739-4BA3-A09E-8B5C3DB09F24}">
      <dsp:nvSpPr>
        <dsp:cNvPr id="0" name=""/>
        <dsp:cNvSpPr/>
      </dsp:nvSpPr>
      <dsp:spPr>
        <a:xfrm>
          <a:off x="2451765" y="1711950"/>
          <a:ext cx="2145761" cy="2810880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07C20D-39FF-415E-9EF1-EC3ADE72B095}">
      <dsp:nvSpPr>
        <dsp:cNvPr id="0" name=""/>
        <dsp:cNvSpPr/>
      </dsp:nvSpPr>
      <dsp:spPr>
        <a:xfrm>
          <a:off x="4897933" y="853645"/>
          <a:ext cx="2145761" cy="858304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1" kern="1200" dirty="0">
              <a:latin typeface="Century Gothic" panose="020B0502020202020204" pitchFamily="34" charset="0"/>
            </a:rPr>
            <a:t>Ε.Υ. σύμφωνα με τις αρχές της Πολυμεσικής Μάθησης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000" b="0" kern="1200" dirty="0">
              <a:latin typeface="Century Gothic" panose="020B0502020202020204" pitchFamily="34" charset="0"/>
            </a:rPr>
            <a:t>8</a:t>
          </a:r>
          <a:r>
            <a:rPr lang="el-GR" sz="1000" b="0" kern="1200" baseline="30000" dirty="0">
              <a:latin typeface="Century Gothic" panose="020B0502020202020204" pitchFamily="34" charset="0"/>
            </a:rPr>
            <a:t>ος</a:t>
          </a:r>
          <a:r>
            <a:rPr lang="el-GR" sz="1000" b="0" kern="1200" dirty="0">
              <a:latin typeface="Century Gothic" panose="020B0502020202020204" pitchFamily="34" charset="0"/>
            </a:rPr>
            <a:t> άξονας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b="1" kern="1200" dirty="0">
            <a:latin typeface="Century Gothic" panose="020B050202020202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000" b="0" kern="1200" dirty="0">
            <a:latin typeface="Century Gothic" panose="020B0502020202020204" pitchFamily="34" charset="0"/>
          </a:endParaRPr>
        </a:p>
      </dsp:txBody>
      <dsp:txXfrm>
        <a:off x="4897933" y="853645"/>
        <a:ext cx="2145761" cy="858304"/>
      </dsp:txXfrm>
    </dsp:sp>
    <dsp:sp modelId="{9CB29322-A6B1-4217-90D6-8EF553245D6E}">
      <dsp:nvSpPr>
        <dsp:cNvPr id="0" name=""/>
        <dsp:cNvSpPr/>
      </dsp:nvSpPr>
      <dsp:spPr>
        <a:xfrm>
          <a:off x="4897933" y="1711950"/>
          <a:ext cx="2145761" cy="2810880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F49E10-A5C2-49B3-9940-B310788370CA}">
      <dsp:nvSpPr>
        <dsp:cNvPr id="0" name=""/>
        <dsp:cNvSpPr/>
      </dsp:nvSpPr>
      <dsp:spPr>
        <a:xfrm>
          <a:off x="7344101" y="853645"/>
          <a:ext cx="2145761" cy="858304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1" kern="1200" dirty="0">
              <a:latin typeface="Century Gothic" panose="020B0502020202020204" pitchFamily="34" charset="0"/>
            </a:rPr>
            <a:t>Γενικές Επισημάνσεις</a:t>
          </a:r>
          <a:endParaRPr lang="en-US" sz="1200" b="1" kern="1200" dirty="0">
            <a:latin typeface="Century Gothic" panose="020B050202020202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0" kern="1200" dirty="0">
              <a:latin typeface="Century Gothic" panose="020B0502020202020204" pitchFamily="34" charset="0"/>
            </a:rPr>
            <a:t>9</a:t>
          </a:r>
          <a:r>
            <a:rPr lang="el-GR" sz="1000" b="0" kern="1200" baseline="30000" dirty="0">
              <a:latin typeface="Century Gothic" panose="020B0502020202020204" pitchFamily="34" charset="0"/>
            </a:rPr>
            <a:t>ος</a:t>
          </a:r>
          <a:r>
            <a:rPr lang="el-GR" sz="1000" b="0" kern="1200" dirty="0">
              <a:latin typeface="Century Gothic" panose="020B0502020202020204" pitchFamily="34" charset="0"/>
            </a:rPr>
            <a:t> άξονας</a:t>
          </a:r>
        </a:p>
      </dsp:txBody>
      <dsp:txXfrm>
        <a:off x="7344101" y="853645"/>
        <a:ext cx="2145761" cy="858304"/>
      </dsp:txXfrm>
    </dsp:sp>
    <dsp:sp modelId="{76D232BA-E3A6-40F3-8204-27ECE561D266}">
      <dsp:nvSpPr>
        <dsp:cNvPr id="0" name=""/>
        <dsp:cNvSpPr/>
      </dsp:nvSpPr>
      <dsp:spPr>
        <a:xfrm>
          <a:off x="7344101" y="1711950"/>
          <a:ext cx="2145761" cy="2810880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575A76-A394-435B-8150-7B0765F52B33}">
      <dsp:nvSpPr>
        <dsp:cNvPr id="0" name=""/>
        <dsp:cNvSpPr/>
      </dsp:nvSpPr>
      <dsp:spPr>
        <a:xfrm>
          <a:off x="9790269" y="853645"/>
          <a:ext cx="2145761" cy="858304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200" b="1" kern="1200" dirty="0">
              <a:latin typeface="Century Gothic" panose="020B0502020202020204" pitchFamily="34" charset="0"/>
            </a:rPr>
            <a:t>Διάφορα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l-GR" sz="1000" b="0" kern="1200" dirty="0">
              <a:latin typeface="Century Gothic" panose="020B0502020202020204" pitchFamily="34" charset="0"/>
            </a:rPr>
            <a:t>10</a:t>
          </a:r>
          <a:r>
            <a:rPr lang="el-GR" sz="1000" b="0" kern="1200" baseline="30000" dirty="0">
              <a:latin typeface="Century Gothic" panose="020B0502020202020204" pitchFamily="34" charset="0"/>
            </a:rPr>
            <a:t>ος</a:t>
          </a:r>
          <a:r>
            <a:rPr lang="el-GR" sz="1000" b="0" kern="1200" dirty="0">
              <a:latin typeface="Century Gothic" panose="020B0502020202020204" pitchFamily="34" charset="0"/>
            </a:rPr>
            <a:t> άξονας</a:t>
          </a:r>
          <a:endParaRPr lang="en-US" sz="1000" b="0" kern="1200" dirty="0">
            <a:latin typeface="Century Gothic" panose="020B050202020202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000" b="0" kern="1200" dirty="0">
            <a:latin typeface="Century Gothic" panose="020B0502020202020204" pitchFamily="34" charset="0"/>
          </a:endParaRPr>
        </a:p>
      </dsp:txBody>
      <dsp:txXfrm>
        <a:off x="9790269" y="853645"/>
        <a:ext cx="2145761" cy="858304"/>
      </dsp:txXfrm>
    </dsp:sp>
    <dsp:sp modelId="{99A06260-BE8C-4066-BD5B-0A9E917C7A5B}">
      <dsp:nvSpPr>
        <dsp:cNvPr id="0" name=""/>
        <dsp:cNvSpPr/>
      </dsp:nvSpPr>
      <dsp:spPr>
        <a:xfrm>
          <a:off x="9790269" y="1711950"/>
          <a:ext cx="2145761" cy="281088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B37EF-C36B-44E6-ABF8-9F39C76D90BE}">
      <dsp:nvSpPr>
        <dsp:cNvPr id="0" name=""/>
        <dsp:cNvSpPr/>
      </dsp:nvSpPr>
      <dsp:spPr>
        <a:xfrm>
          <a:off x="0" y="965258"/>
          <a:ext cx="12194683" cy="128701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FECA89-84CD-4D34-B7EE-B8865A7D5958}">
      <dsp:nvSpPr>
        <dsp:cNvPr id="0" name=""/>
        <dsp:cNvSpPr/>
      </dsp:nvSpPr>
      <dsp:spPr>
        <a:xfrm>
          <a:off x="235" y="0"/>
          <a:ext cx="1291516" cy="12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Century Gothic" panose="020B0502020202020204" pitchFamily="34" charset="0"/>
          </a:endParaRPr>
        </a:p>
      </dsp:txBody>
      <dsp:txXfrm>
        <a:off x="235" y="0"/>
        <a:ext cx="1291516" cy="1287010"/>
      </dsp:txXfrm>
    </dsp:sp>
    <dsp:sp modelId="{A446B0EB-7065-4CE0-BC7F-0BFBA67B540D}">
      <dsp:nvSpPr>
        <dsp:cNvPr id="0" name=""/>
        <dsp:cNvSpPr/>
      </dsp:nvSpPr>
      <dsp:spPr>
        <a:xfrm>
          <a:off x="718012" y="1280253"/>
          <a:ext cx="180001" cy="180001"/>
        </a:xfrm>
        <a:prstGeom prst="ellipse">
          <a:avLst/>
        </a:prstGeom>
        <a:solidFill>
          <a:srgbClr val="E53A2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19E0C8-644F-4E20-BF03-702C8AF371C3}">
      <dsp:nvSpPr>
        <dsp:cNvPr id="0" name=""/>
        <dsp:cNvSpPr/>
      </dsp:nvSpPr>
      <dsp:spPr>
        <a:xfrm>
          <a:off x="1359325" y="1930516"/>
          <a:ext cx="1291516" cy="12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Century Gothic" panose="020B0502020202020204" pitchFamily="34" charset="0"/>
          </a:endParaRPr>
        </a:p>
      </dsp:txBody>
      <dsp:txXfrm>
        <a:off x="1359325" y="1930516"/>
        <a:ext cx="1291516" cy="1287010"/>
      </dsp:txXfrm>
    </dsp:sp>
    <dsp:sp modelId="{A7931BD3-2D64-492A-970C-FDAEEFDC40B5}">
      <dsp:nvSpPr>
        <dsp:cNvPr id="0" name=""/>
        <dsp:cNvSpPr/>
      </dsp:nvSpPr>
      <dsp:spPr>
        <a:xfrm>
          <a:off x="1854576" y="1714938"/>
          <a:ext cx="180001" cy="180001"/>
        </a:xfrm>
        <a:prstGeom prst="ellipse">
          <a:avLst/>
        </a:prstGeom>
        <a:solidFill>
          <a:srgbClr val="EB661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C3610D-0691-44E4-971E-A15EAD58A409}">
      <dsp:nvSpPr>
        <dsp:cNvPr id="0" name=""/>
        <dsp:cNvSpPr/>
      </dsp:nvSpPr>
      <dsp:spPr>
        <a:xfrm>
          <a:off x="2712421" y="0"/>
          <a:ext cx="1291516" cy="12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Century Gothic" panose="020B0502020202020204" pitchFamily="34" charset="0"/>
          </a:endParaRPr>
        </a:p>
      </dsp:txBody>
      <dsp:txXfrm>
        <a:off x="2712421" y="0"/>
        <a:ext cx="1291516" cy="1287010"/>
      </dsp:txXfrm>
    </dsp:sp>
    <dsp:sp modelId="{A214B0DF-DEAF-4556-94C6-6C973EC83682}">
      <dsp:nvSpPr>
        <dsp:cNvPr id="0" name=""/>
        <dsp:cNvSpPr/>
      </dsp:nvSpPr>
      <dsp:spPr>
        <a:xfrm>
          <a:off x="3267847" y="1294864"/>
          <a:ext cx="180001" cy="180001"/>
        </a:xfrm>
        <a:prstGeom prst="ellipse">
          <a:avLst/>
        </a:prstGeom>
        <a:solidFill>
          <a:srgbClr val="F1A02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FB2BB9-A46A-4EB2-A3C7-C645A89B2701}">
      <dsp:nvSpPr>
        <dsp:cNvPr id="0" name=""/>
        <dsp:cNvSpPr/>
      </dsp:nvSpPr>
      <dsp:spPr>
        <a:xfrm>
          <a:off x="4068514" y="1930516"/>
          <a:ext cx="1482093" cy="12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Century Gothic" panose="020B0502020202020204" pitchFamily="34" charset="0"/>
          </a:endParaRPr>
        </a:p>
      </dsp:txBody>
      <dsp:txXfrm>
        <a:off x="4068514" y="1930516"/>
        <a:ext cx="1482093" cy="1287010"/>
      </dsp:txXfrm>
    </dsp:sp>
    <dsp:sp modelId="{F4F5BE23-7685-4F10-987D-8DC100D400E8}">
      <dsp:nvSpPr>
        <dsp:cNvPr id="0" name=""/>
        <dsp:cNvSpPr/>
      </dsp:nvSpPr>
      <dsp:spPr>
        <a:xfrm>
          <a:off x="4719560" y="1750276"/>
          <a:ext cx="180001" cy="180001"/>
        </a:xfrm>
        <a:prstGeom prst="ellipse">
          <a:avLst/>
        </a:prstGeom>
        <a:solidFill>
          <a:srgbClr val="F7D22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F151B3-B795-4BED-8599-710CFAF370FF}">
      <dsp:nvSpPr>
        <dsp:cNvPr id="0" name=""/>
        <dsp:cNvSpPr/>
      </dsp:nvSpPr>
      <dsp:spPr>
        <a:xfrm>
          <a:off x="5624107" y="572481"/>
          <a:ext cx="1291516" cy="67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Century Gothic" panose="020B0502020202020204" pitchFamily="34" charset="0"/>
          </a:endParaRPr>
        </a:p>
      </dsp:txBody>
      <dsp:txXfrm>
        <a:off x="5624107" y="572481"/>
        <a:ext cx="1291516" cy="675088"/>
      </dsp:txXfrm>
    </dsp:sp>
    <dsp:sp modelId="{A1A65CB6-F3E3-424D-9FD5-F38D9DD2A82C}">
      <dsp:nvSpPr>
        <dsp:cNvPr id="0" name=""/>
        <dsp:cNvSpPr/>
      </dsp:nvSpPr>
      <dsp:spPr>
        <a:xfrm>
          <a:off x="6105117" y="1284571"/>
          <a:ext cx="180001" cy="180001"/>
        </a:xfrm>
        <a:prstGeom prst="ellipse">
          <a:avLst/>
        </a:prstGeom>
        <a:solidFill>
          <a:srgbClr val="E4DA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43C521-C403-4BA7-B02D-18539A94DCFF}">
      <dsp:nvSpPr>
        <dsp:cNvPr id="0" name=""/>
        <dsp:cNvSpPr/>
      </dsp:nvSpPr>
      <dsp:spPr>
        <a:xfrm>
          <a:off x="6971276" y="1930516"/>
          <a:ext cx="1291516" cy="12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>
            <a:latin typeface="Century Gothic" panose="020B0502020202020204" pitchFamily="34" charset="0"/>
          </a:endParaRPr>
        </a:p>
      </dsp:txBody>
      <dsp:txXfrm>
        <a:off x="6971276" y="1930516"/>
        <a:ext cx="1291516" cy="1287010"/>
      </dsp:txXfrm>
    </dsp:sp>
    <dsp:sp modelId="{EE11905F-CDCF-44A4-9067-B15F27060DCD}">
      <dsp:nvSpPr>
        <dsp:cNvPr id="0" name=""/>
        <dsp:cNvSpPr/>
      </dsp:nvSpPr>
      <dsp:spPr>
        <a:xfrm>
          <a:off x="7527034" y="1748725"/>
          <a:ext cx="180001" cy="180001"/>
        </a:xfrm>
        <a:prstGeom prst="ellipse">
          <a:avLst/>
        </a:prstGeom>
        <a:solidFill>
          <a:srgbClr val="CAD72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9FB651-46F9-4E27-AF0F-DFE35F513171}">
      <dsp:nvSpPr>
        <dsp:cNvPr id="0" name=""/>
        <dsp:cNvSpPr/>
      </dsp:nvSpPr>
      <dsp:spPr>
        <a:xfrm>
          <a:off x="8327369" y="0"/>
          <a:ext cx="1291516" cy="12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 dirty="0">
            <a:latin typeface="Century Gothic" panose="020B0502020202020204" pitchFamily="34" charset="0"/>
          </a:endParaRPr>
        </a:p>
      </dsp:txBody>
      <dsp:txXfrm>
        <a:off x="8327369" y="0"/>
        <a:ext cx="1291516" cy="1287010"/>
      </dsp:txXfrm>
    </dsp:sp>
    <dsp:sp modelId="{1E8AD4FD-5F89-4970-931E-C5BABD76CFA8}">
      <dsp:nvSpPr>
        <dsp:cNvPr id="0" name=""/>
        <dsp:cNvSpPr/>
      </dsp:nvSpPr>
      <dsp:spPr>
        <a:xfrm>
          <a:off x="8830874" y="1287248"/>
          <a:ext cx="180001" cy="180001"/>
        </a:xfrm>
        <a:prstGeom prst="ellipse">
          <a:avLst/>
        </a:prstGeom>
        <a:solidFill>
          <a:srgbClr val="9DDB0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853B0E-CFBC-4182-AAD2-EDCD811E33B1}">
      <dsp:nvSpPr>
        <dsp:cNvPr id="0" name=""/>
        <dsp:cNvSpPr/>
      </dsp:nvSpPr>
      <dsp:spPr>
        <a:xfrm>
          <a:off x="9683461" y="1930516"/>
          <a:ext cx="1291516" cy="12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latin typeface="Century" panose="02040604050505020304" pitchFamily="18" charset="0"/>
          </a:endParaRPr>
        </a:p>
      </dsp:txBody>
      <dsp:txXfrm>
        <a:off x="9683461" y="1930516"/>
        <a:ext cx="1291516" cy="1287010"/>
      </dsp:txXfrm>
    </dsp:sp>
    <dsp:sp modelId="{DD6FC8D9-5442-4189-ADE9-9EEBDD4A8CA9}">
      <dsp:nvSpPr>
        <dsp:cNvPr id="0" name=""/>
        <dsp:cNvSpPr/>
      </dsp:nvSpPr>
      <dsp:spPr>
        <a:xfrm>
          <a:off x="10239219" y="1750276"/>
          <a:ext cx="180001" cy="180001"/>
        </a:xfrm>
        <a:prstGeom prst="ellipse">
          <a:avLst/>
        </a:prstGeom>
        <a:solidFill>
          <a:srgbClr val="74D4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F46DBC-ED2A-4982-A58A-6A93D2514D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CAFF4-F4C7-4AB6-A6BB-0D5D98FC3F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0F32-C30B-4297-A248-DB1AF0990CE2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9C92F-6C22-452B-AE0C-C926939ED5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DBCC4-2709-4E40-B179-AFEF1C0CC8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2E456-744C-4E3E-A5E4-CB4DC3BC6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21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31AA-8FEC-4E2B-867F-FCA017A94E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9050" y="688098"/>
            <a:ext cx="9953897" cy="1781380"/>
          </a:xfrm>
        </p:spPr>
        <p:txBody>
          <a:bodyPr anchor="b">
            <a:noAutofit/>
          </a:bodyPr>
          <a:lstStyle>
            <a:lvl1pPr algn="ctr">
              <a:defRPr lang="el-GR" sz="2400" b="1" smtClean="0"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l-GR" dirty="0"/>
              <a:t>Σχεδιασμός, υλοποίηση και αποτίμηση διαδικτυακού περιβάλλοντος με την χρήση της ΕξΑΕ για την επιμόρφωση εκπαιδευτικών με θέμα: H διδασκαλία της Ελληνικής ως δεύτερης/ ξένης γλώσσας στα προγράμματα του Ε.ΔΙΑ.Μ.ΜΕ. για την ελληνόγλωσση εκπαίδευση στο εξωτερικό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F7BEA-A4B0-4C25-90FA-1F24CD1C5E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2907826"/>
            <a:ext cx="9144000" cy="414791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dirty="0"/>
              <a:t>Ταμπακάκη Μαρία</a:t>
            </a:r>
            <a:endParaRPr lang="en-US" dirty="0"/>
          </a:p>
        </p:txBody>
      </p:sp>
      <p:pic>
        <p:nvPicPr>
          <p:cNvPr id="2050" name="Picture 2" descr="Master Info - E LEARNING LAB">
            <a:extLst>
              <a:ext uri="{FF2B5EF4-FFF2-40B4-BE49-F238E27FC236}">
                <a16:creationId xmlns:a16="http://schemas.microsoft.com/office/drawing/2014/main" id="{8A7FE10F-7945-400E-94B8-6F6300C6C5B7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49" y="4926532"/>
            <a:ext cx="5043895" cy="130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C2526846-D1FF-46CE-B409-B91D2BDAAE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44" y="4926532"/>
            <a:ext cx="48768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Πίνακας 1">
            <a:extLst>
              <a:ext uri="{FF2B5EF4-FFF2-40B4-BE49-F238E27FC236}">
                <a16:creationId xmlns:a16="http://schemas.microsoft.com/office/drawing/2014/main" id="{999FB394-47E9-4A1F-A488-1ED62E24501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13628556"/>
              </p:ext>
            </p:extLst>
          </p:nvPr>
        </p:nvGraphicFramePr>
        <p:xfrm>
          <a:off x="2942862" y="4074955"/>
          <a:ext cx="6468381" cy="69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7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Χατζηδάκη Ασπασία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Καρβούνης Λάμπρος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Κωτσίδης Κωνσταντίνος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9 - Ορθογώνιο">
            <a:extLst>
              <a:ext uri="{FF2B5EF4-FFF2-40B4-BE49-F238E27FC236}">
                <a16:creationId xmlns:a16="http://schemas.microsoft.com/office/drawing/2014/main" id="{18224AEA-F50C-4DE4-80A2-21E982CE59C7}"/>
              </a:ext>
            </a:extLst>
          </p:cNvPr>
          <p:cNvSpPr/>
          <p:nvPr userDrawn="1"/>
        </p:nvSpPr>
        <p:spPr>
          <a:xfrm>
            <a:off x="2756673" y="3656425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Επιτροπή Κρίσης ΔΕ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7A2F526-1D3C-487C-B130-A572FB4A5F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3163" y="6379727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000" b="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Ρέθυμνο</a:t>
            </a: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 2020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3" name="11 - Ορθογώνιο">
            <a:extLst>
              <a:ext uri="{FF2B5EF4-FFF2-40B4-BE49-F238E27FC236}">
                <a16:creationId xmlns:a16="http://schemas.microsoft.com/office/drawing/2014/main" id="{F2CF7540-12E6-4DB3-AF13-00D970B12D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75097" y="78163"/>
            <a:ext cx="7403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2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Πρόγραμμα Μεταπτυχιακών Σπουδών: </a:t>
            </a:r>
            <a:endParaRPr lang="en-US" sz="1200" b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r>
              <a:rPr lang="el-GR" sz="12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«Επιστήμες της Αγωγής - Εξ Αποστάσεως Εκπαίδευση  με την χρήση των ΤΠΕ (e-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Learning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)»</a:t>
            </a:r>
          </a:p>
        </p:txBody>
      </p:sp>
    </p:spTree>
    <p:extLst>
      <p:ext uri="{BB962C8B-B14F-4D97-AF65-F5344CB8AC3E}">
        <p14:creationId xmlns:p14="http://schemas.microsoft.com/office/powerpoint/2010/main" val="9012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3C5F1-E47C-41FA-8F77-D57A033D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E5F87-478A-4FE8-8F64-24A33AE4A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1CB53-BED1-4399-8BD4-844D719B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D9B7-0F77-4B25-9059-687A0749E11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EFF01-8810-47B3-87E9-D37EA21A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2C882-4BD1-4BCA-A455-4BAE6CF7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7DC4-E45F-4BF4-8ED5-20E083AD2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2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933D9-8D41-4AFE-BAA1-B3437C27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B45CE-B2EE-4FA3-BA5F-E66202826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4C163-8FE7-4C8B-97EF-431072A6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D9B7-0F77-4B25-9059-687A0749E11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C6399-C8F8-4A25-AAE3-8C05E4BE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AB646-615A-4945-B561-41188436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7DC4-E45F-4BF4-8ED5-20E083AD2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6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CA23-DC29-4A0D-A3AE-E642F36F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95DD-FC9B-4FC2-9045-20D921628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A518D-FE84-4F87-89BD-AE5563926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D9B7-0F77-4B25-9059-687A0749E11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CFCF1-CC48-4C43-9150-3DE74C0B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D4749-FBE4-426D-A89D-7ACC07C8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7DC4-E45F-4BF4-8ED5-20E083AD2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1573-09B7-4888-9EBD-5E4B2E1E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A949D-E544-4CC2-A2BC-444C2C100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EAD17-D1F5-4B80-ACD0-A4601822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D9B7-0F77-4B25-9059-687A0749E11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474E3-4296-4452-972D-BCE84A18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F893D-C5AB-4A80-9118-131B5A8F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7DC4-E45F-4BF4-8ED5-20E083AD2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BC29-8830-46C9-8CFC-89696849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6734F-39D1-45F7-A8A9-537B8F877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F4E31-28B1-46BA-A617-FE96DFB95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D5D51-0E53-4C4F-8546-C4819F1EC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D9B7-0F77-4B25-9059-687A0749E11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D34F5-455A-4E6D-AF4B-1C17DBC8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01414-58F4-473F-BB30-305BAA74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7DC4-E45F-4BF4-8ED5-20E083AD2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C8984-6DB7-4691-983F-419A9BED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B3550-2437-48B4-85F3-007AF9C1E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1F98B-94F0-4F6F-BD85-906E768EF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AF0636-2071-4551-9CA9-E1996A4F7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C79A4-11B2-4373-B984-F93BEFC35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389F0-BC9E-4BF9-B613-30C724BC8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D9B7-0F77-4B25-9059-687A0749E11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8FD170-7C97-4CC3-8AC6-AAE23176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F273B-943B-4B22-8766-E38C3906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7DC4-E45F-4BF4-8ED5-20E083AD2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7708-9B31-460E-B6BB-1D2A8085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581A-A83C-4387-BBA1-3F75E59E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D9B7-0F77-4B25-9059-687A0749E11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8B2B6-87A2-4117-BCF8-B104A3C10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D5364-622D-4DD0-A869-23F4DBC2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7DC4-E45F-4BF4-8ED5-20E083AD2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E6707-C314-4706-A17B-3A142E21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D9B7-0F77-4B25-9059-687A0749E11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47670A-CD0F-4386-A4E5-519DABBF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DB4B3-6B63-4354-8214-B197B098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7DC4-E45F-4BF4-8ED5-20E083AD2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7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3E9A-412C-4282-BD27-8EBAF09A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83C9F-11FF-41D0-87CC-D877B48C0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84A0B-EEAF-4C40-8A8D-8B4D63EF1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C1D5C-E2B3-4B05-ABAB-6E754650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D9B7-0F77-4B25-9059-687A0749E11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25E41-390A-4B2E-AD3C-00740CC7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6E3BA-0961-489F-B9FE-DCA5B489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7DC4-E45F-4BF4-8ED5-20E083AD2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3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4A4C-960B-4FE8-89E6-1B6C6E90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FE6367-2361-4E5B-A1DC-5F70A6706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586D-9D80-4424-AA09-DA7DBB86A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1A445-5C2F-4926-860D-67547862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D9B7-0F77-4B25-9059-687A0749E11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93730-6674-49A6-9C88-B3F18FB3A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FAC95-0A20-4A65-B1A3-F5787B8E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7DC4-E45F-4BF4-8ED5-20E083AD2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1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00002-71C9-4322-9351-9A231DC0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6B9AE-81CE-46D8-8141-8DD2E9931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262F4-7AA4-4B80-A41B-8E1F00C0C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1D9B7-0F77-4B25-9059-687A0749E11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E386E-BF51-4D64-B422-E0B63430A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5CA55-775B-45E3-9DB9-19C8A4433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17DC4-E45F-4BF4-8ED5-20E083AD2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6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3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3.png"/><Relationship Id="rId21" Type="http://schemas.openxmlformats.org/officeDocument/2006/relationships/image" Target="../media/image57.png"/><Relationship Id="rId7" Type="http://schemas.openxmlformats.org/officeDocument/2006/relationships/image" Target="../media/image47.png"/><Relationship Id="rId12" Type="http://schemas.openxmlformats.org/officeDocument/2006/relationships/image" Target="../media/image23.png"/><Relationship Id="rId17" Type="http://schemas.openxmlformats.org/officeDocument/2006/relationships/image" Target="../media/image54.svg"/><Relationship Id="rId2" Type="http://schemas.openxmlformats.org/officeDocument/2006/relationships/image" Target="../media/image42.png"/><Relationship Id="rId16" Type="http://schemas.openxmlformats.org/officeDocument/2006/relationships/image" Target="../media/image53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2.jpeg"/><Relationship Id="rId24" Type="http://schemas.openxmlformats.org/officeDocument/2006/relationships/image" Target="../media/image60.svg"/><Relationship Id="rId5" Type="http://schemas.openxmlformats.org/officeDocument/2006/relationships/image" Target="../media/image45.png"/><Relationship Id="rId15" Type="http://schemas.openxmlformats.org/officeDocument/2006/relationships/image" Target="../media/image52.svg"/><Relationship Id="rId23" Type="http://schemas.openxmlformats.org/officeDocument/2006/relationships/image" Target="../media/image59.png"/><Relationship Id="rId10" Type="http://schemas.openxmlformats.org/officeDocument/2006/relationships/image" Target="../media/image1.gif"/><Relationship Id="rId19" Type="http://schemas.openxmlformats.org/officeDocument/2006/relationships/image" Target="../media/image56.sv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1.png"/><Relationship Id="rId22" Type="http://schemas.openxmlformats.org/officeDocument/2006/relationships/image" Target="../media/image5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jpeg"/><Relationship Id="rId7" Type="http://schemas.openxmlformats.org/officeDocument/2006/relationships/image" Target="../media/image6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3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hamilo.datacenter.uoc.gr/metchamilo/courses/DIDASKALIATHSELLHNIKHSWSDEYTERHS3/index.php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1.png"/><Relationship Id="rId10" Type="http://schemas.openxmlformats.org/officeDocument/2006/relationships/image" Target="../media/image69.png"/><Relationship Id="rId4" Type="http://schemas.openxmlformats.org/officeDocument/2006/relationships/image" Target="../media/image23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5.svg"/><Relationship Id="rId5" Type="http://schemas.microsoft.com/office/2007/relationships/hdphoto" Target="../media/hdphoto2.wdp"/><Relationship Id="rId10" Type="http://schemas.openxmlformats.org/officeDocument/2006/relationships/image" Target="../media/image74.png"/><Relationship Id="rId4" Type="http://schemas.openxmlformats.org/officeDocument/2006/relationships/image" Target="../media/image72.png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.jpeg"/><Relationship Id="rId7" Type="http://schemas.openxmlformats.org/officeDocument/2006/relationships/image" Target="../media/image4.svg"/><Relationship Id="rId12" Type="http://schemas.openxmlformats.org/officeDocument/2006/relationships/image" Target="../media/image81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0.png"/><Relationship Id="rId5" Type="http://schemas.microsoft.com/office/2007/relationships/hdphoto" Target="../media/hdphoto4.wdp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microsoft.com/office/2007/relationships/hdphoto" Target="../media/hdphoto4.wdp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1.gif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3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2.jpe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95.png"/><Relationship Id="rId4" Type="http://schemas.openxmlformats.org/officeDocument/2006/relationships/image" Target="../media/image83.png"/><Relationship Id="rId9" Type="http://schemas.microsoft.com/office/2007/relationships/diagramDrawing" Target="../diagrams/drawing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95.png"/><Relationship Id="rId4" Type="http://schemas.openxmlformats.org/officeDocument/2006/relationships/image" Target="../media/image83.png"/><Relationship Id="rId9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2.jpeg"/><Relationship Id="rId7" Type="http://schemas.openxmlformats.org/officeDocument/2006/relationships/diagramData" Target="../diagrams/data7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diagramDrawing" Target="../diagrams/drawing7.xml"/><Relationship Id="rId5" Type="http://schemas.openxmlformats.org/officeDocument/2006/relationships/image" Target="../media/image97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96.png"/><Relationship Id="rId9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02.png"/><Relationship Id="rId18" Type="http://schemas.microsoft.com/office/2007/relationships/hdphoto" Target="../media/hdphoto12.wdp"/><Relationship Id="rId3" Type="http://schemas.microsoft.com/office/2007/relationships/hdphoto" Target="../media/hdphoto6.wdp"/><Relationship Id="rId7" Type="http://schemas.openxmlformats.org/officeDocument/2006/relationships/image" Target="../media/image99.png"/><Relationship Id="rId12" Type="http://schemas.microsoft.com/office/2007/relationships/hdphoto" Target="../media/hdphoto9.wdp"/><Relationship Id="rId17" Type="http://schemas.openxmlformats.org/officeDocument/2006/relationships/image" Target="../media/image104.png"/><Relationship Id="rId2" Type="http://schemas.openxmlformats.org/officeDocument/2006/relationships/image" Target="../media/image98.png"/><Relationship Id="rId16" Type="http://schemas.microsoft.com/office/2007/relationships/hdphoto" Target="../media/hdphoto11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2.jpeg"/><Relationship Id="rId15" Type="http://schemas.openxmlformats.org/officeDocument/2006/relationships/image" Target="../media/image103.png"/><Relationship Id="rId10" Type="http://schemas.microsoft.com/office/2007/relationships/hdphoto" Target="../media/hdphoto8.wdp"/><Relationship Id="rId19" Type="http://schemas.openxmlformats.org/officeDocument/2006/relationships/image" Target="../media/image105.png"/><Relationship Id="rId4" Type="http://schemas.openxmlformats.org/officeDocument/2006/relationships/image" Target="../media/image1.gif"/><Relationship Id="rId9" Type="http://schemas.openxmlformats.org/officeDocument/2006/relationships/image" Target="../media/image100.png"/><Relationship Id="rId1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110.png"/><Relationship Id="rId18" Type="http://schemas.microsoft.com/office/2007/relationships/hdphoto" Target="../media/hdphoto20.wdp"/><Relationship Id="rId3" Type="http://schemas.openxmlformats.org/officeDocument/2006/relationships/image" Target="../media/image2.jpeg"/><Relationship Id="rId7" Type="http://schemas.openxmlformats.org/officeDocument/2006/relationships/image" Target="../media/image107.png"/><Relationship Id="rId12" Type="http://schemas.microsoft.com/office/2007/relationships/hdphoto" Target="../media/hdphoto17.wdp"/><Relationship Id="rId17" Type="http://schemas.openxmlformats.org/officeDocument/2006/relationships/image" Target="../media/image112.png"/><Relationship Id="rId2" Type="http://schemas.openxmlformats.org/officeDocument/2006/relationships/image" Target="../media/image1.gif"/><Relationship Id="rId16" Type="http://schemas.microsoft.com/office/2007/relationships/hdphoto" Target="../media/hdphoto19.wdp"/><Relationship Id="rId20" Type="http://schemas.microsoft.com/office/2007/relationships/hdphoto" Target="../media/hdphoto2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11" Type="http://schemas.openxmlformats.org/officeDocument/2006/relationships/image" Target="../media/image109.png"/><Relationship Id="rId5" Type="http://schemas.openxmlformats.org/officeDocument/2006/relationships/image" Target="../media/image106.png"/><Relationship Id="rId15" Type="http://schemas.openxmlformats.org/officeDocument/2006/relationships/image" Target="../media/image111.png"/><Relationship Id="rId10" Type="http://schemas.microsoft.com/office/2007/relationships/hdphoto" Target="../media/hdphoto16.wdp"/><Relationship Id="rId19" Type="http://schemas.openxmlformats.org/officeDocument/2006/relationships/image" Target="../media/image113.png"/><Relationship Id="rId4" Type="http://schemas.openxmlformats.org/officeDocument/2006/relationships/image" Target="../media/image96.png"/><Relationship Id="rId9" Type="http://schemas.openxmlformats.org/officeDocument/2006/relationships/image" Target="../media/image108.png"/><Relationship Id="rId14" Type="http://schemas.microsoft.com/office/2007/relationships/hdphoto" Target="../media/hdphoto1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svg"/><Relationship Id="rId13" Type="http://schemas.openxmlformats.org/officeDocument/2006/relationships/image" Target="../media/image123.png"/><Relationship Id="rId3" Type="http://schemas.openxmlformats.org/officeDocument/2006/relationships/image" Target="../media/image1.gif"/><Relationship Id="rId7" Type="http://schemas.openxmlformats.org/officeDocument/2006/relationships/image" Target="../media/image117.png"/><Relationship Id="rId12" Type="http://schemas.openxmlformats.org/officeDocument/2006/relationships/image" Target="../media/image122.svg"/><Relationship Id="rId2" Type="http://schemas.openxmlformats.org/officeDocument/2006/relationships/image" Target="../media/image12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svg"/><Relationship Id="rId4" Type="http://schemas.openxmlformats.org/officeDocument/2006/relationships/image" Target="../media/image2.jpeg"/><Relationship Id="rId9" Type="http://schemas.openxmlformats.org/officeDocument/2006/relationships/image" Target="../media/image119.png"/><Relationship Id="rId14" Type="http://schemas.openxmlformats.org/officeDocument/2006/relationships/image" Target="../media/image12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gif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gif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21" Type="http://schemas.openxmlformats.org/officeDocument/2006/relationships/image" Target="../media/image24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1.gif"/><Relationship Id="rId16" Type="http://schemas.openxmlformats.org/officeDocument/2006/relationships/diagramLayout" Target="../diagrams/layout4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Data" Target="../diagrams/data4.xml"/><Relationship Id="rId10" Type="http://schemas.openxmlformats.org/officeDocument/2006/relationships/diagramLayout" Target="../diagrams/layout3.xml"/><Relationship Id="rId19" Type="http://schemas.microsoft.com/office/2007/relationships/diagramDrawing" Target="../diagrams/drawing4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22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E14282-9212-45BF-B3B9-0362C603814F}"/>
              </a:ext>
            </a:extLst>
          </p:cNvPr>
          <p:cNvSpPr txBox="1">
            <a:spLocks/>
          </p:cNvSpPr>
          <p:nvPr/>
        </p:nvSpPr>
        <p:spPr>
          <a:xfrm>
            <a:off x="1119050" y="852618"/>
            <a:ext cx="9953897" cy="1781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400" b="1" kern="120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l-GR" dirty="0"/>
              <a:t>Σχεδιασμός, υλοποίηση και αποτίμηση διαδικτυακού περιβάλλοντος με την χρήση της ΕξΑΕ για την επιμόρφωση εκπαιδευτικών με θέμα: H διδασκαλία της Ελληνικής ως δεύτερης/ ξένης γλώσσας στα προγράμματα του Ε.ΔΙΑ.Μ.ΜΕ. για την ελληνόγλωσση εκπαίδευση στο εξωτερικό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4011DEB-BCC7-4268-BC31-FB807F546168}"/>
              </a:ext>
            </a:extLst>
          </p:cNvPr>
          <p:cNvSpPr txBox="1">
            <a:spLocks/>
          </p:cNvSpPr>
          <p:nvPr/>
        </p:nvSpPr>
        <p:spPr>
          <a:xfrm>
            <a:off x="1523999" y="2907826"/>
            <a:ext cx="9144000" cy="414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800" b="0" kern="120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Ταμπακάκη Μαρία</a:t>
            </a:r>
          </a:p>
        </p:txBody>
      </p:sp>
      <p:pic>
        <p:nvPicPr>
          <p:cNvPr id="6" name="Picture 2" descr="Master Info - E LEARNING LAB">
            <a:extLst>
              <a:ext uri="{FF2B5EF4-FFF2-40B4-BE49-F238E27FC236}">
                <a16:creationId xmlns:a16="http://schemas.microsoft.com/office/drawing/2014/main" id="{0A6FD130-B871-45F9-B911-DDCAFD72FF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49" y="4926532"/>
            <a:ext cx="5043895" cy="130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1BD2EF1A-91EE-4716-895B-F671AE4EB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44" y="4926532"/>
            <a:ext cx="48768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Πίνακας 1">
            <a:extLst>
              <a:ext uri="{FF2B5EF4-FFF2-40B4-BE49-F238E27FC236}">
                <a16:creationId xmlns:a16="http://schemas.microsoft.com/office/drawing/2014/main" id="{DD204647-B897-4F62-9F84-5B07597EC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757146"/>
              </p:ext>
            </p:extLst>
          </p:nvPr>
        </p:nvGraphicFramePr>
        <p:xfrm>
          <a:off x="2942862" y="4074955"/>
          <a:ext cx="6468381" cy="69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97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Χατζηδάκη Ασπασία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Καρβούνης Λάμπρος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b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Κωτσίδης Κωνσταντίνος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9 - Ορθογώνιο">
            <a:extLst>
              <a:ext uri="{FF2B5EF4-FFF2-40B4-BE49-F238E27FC236}">
                <a16:creationId xmlns:a16="http://schemas.microsoft.com/office/drawing/2014/main" id="{058C0FF0-D7A1-437E-B638-721E8696F002}"/>
              </a:ext>
            </a:extLst>
          </p:cNvPr>
          <p:cNvSpPr/>
          <p:nvPr/>
        </p:nvSpPr>
        <p:spPr>
          <a:xfrm>
            <a:off x="2756673" y="3656425"/>
            <a:ext cx="6840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Επιτροπή Κρίσης ΔΕ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9E81B35-CA3A-4AFF-A36F-5DB3CC908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163" y="6379727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000" b="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Ρέθυμνο</a:t>
            </a: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itchFamily="18" charset="0"/>
                <a:cs typeface="Arial" pitchFamily="34" charset="0"/>
              </a:rPr>
              <a:t> 2020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1" name="11 - Ορθογώνιο">
            <a:extLst>
              <a:ext uri="{FF2B5EF4-FFF2-40B4-BE49-F238E27FC236}">
                <a16:creationId xmlns:a16="http://schemas.microsoft.com/office/drawing/2014/main" id="{AEF202EC-3A4F-4D79-86F3-EE2F8225F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097" y="78163"/>
            <a:ext cx="74039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2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Πρόγραμμα Μεταπτυχιακών Σπουδών: </a:t>
            </a:r>
            <a:endParaRPr lang="en-US" sz="1200" b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r>
              <a:rPr lang="el-GR" sz="12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«Επιστήμες της Αγωγής - Εξ Αποστάσεως Εκπαίδευση  με την χρήση των ΤΠΕ (e-</a:t>
            </a:r>
            <a:r>
              <a:rPr lang="el-GR" sz="1200" b="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Learning</a:t>
            </a:r>
            <a:r>
              <a:rPr lang="el-GR" sz="1200" b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)»</a:t>
            </a:r>
          </a:p>
        </p:txBody>
      </p:sp>
    </p:spTree>
    <p:extLst>
      <p:ext uri="{BB962C8B-B14F-4D97-AF65-F5344CB8AC3E}">
        <p14:creationId xmlns:p14="http://schemas.microsoft.com/office/powerpoint/2010/main" val="208100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Σχεδιασμός του Ε.Υ. σύμφωνα με τις αρχές της ΕξΑΕ (1/4)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Web Design Svg Png Icon Free Download (#463275) - OnlineWebFonts.COM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" y="28196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F7F3FC3-9805-411B-BC3A-97ADBC31AB9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01" y="2112368"/>
            <a:ext cx="2466000" cy="160238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5C86A00A-5452-40DF-8E18-ACAB3FD42C0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33" y="2112368"/>
            <a:ext cx="2466000" cy="154800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FC61CBA-5B41-4A77-858E-F6EE5A3B801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64" y="2075437"/>
            <a:ext cx="2356808" cy="163590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D07F1C46-D849-4925-936D-CDEA957F8807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485" y="2026764"/>
            <a:ext cx="2564789" cy="163360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16A6F06-76DE-4C24-90DA-C66A48179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1299" y="2893390"/>
            <a:ext cx="398458" cy="39704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3480AF5-3892-4755-80D9-676B5551A7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7888" y="2893390"/>
            <a:ext cx="398459" cy="397046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8524669-9BD4-4CF0-8E81-05C8BBD3D6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0731" y="2914401"/>
            <a:ext cx="1218074" cy="381461"/>
          </a:xfrm>
          <a:prstGeom prst="rect">
            <a:avLst/>
          </a:prstGeom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5494E29-5CDD-4A3C-9AA3-A0FAF5867A45}"/>
              </a:ext>
            </a:extLst>
          </p:cNvPr>
          <p:cNvSpPr/>
          <p:nvPr/>
        </p:nvSpPr>
        <p:spPr>
          <a:xfrm>
            <a:off x="11791623" y="63881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'"/>
              </a:rPr>
              <a:t>9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4469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Ομάδα 43">
            <a:extLst>
              <a:ext uri="{FF2B5EF4-FFF2-40B4-BE49-F238E27FC236}">
                <a16:creationId xmlns:a16="http://schemas.microsoft.com/office/drawing/2014/main" id="{AA7FA104-9A16-4D0C-9FB2-F7F2921490EB}"/>
              </a:ext>
            </a:extLst>
          </p:cNvPr>
          <p:cNvGrpSpPr/>
          <p:nvPr/>
        </p:nvGrpSpPr>
        <p:grpSpPr>
          <a:xfrm>
            <a:off x="919806" y="4545585"/>
            <a:ext cx="10165776" cy="1176811"/>
            <a:chOff x="1003766" y="4541617"/>
            <a:chExt cx="10041794" cy="1176811"/>
          </a:xfrm>
        </p:grpSpPr>
        <p:pic>
          <p:nvPicPr>
            <p:cNvPr id="38" name="Εικόνα 37">
              <a:extLst>
                <a:ext uri="{FF2B5EF4-FFF2-40B4-BE49-F238E27FC236}">
                  <a16:creationId xmlns:a16="http://schemas.microsoft.com/office/drawing/2014/main" id="{A1025EBF-DD0A-4287-B535-D9DE8CE488AE}"/>
                </a:ext>
              </a:extLst>
            </p:cNvPr>
            <p:cNvPicPr>
              <a:picLocks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15"/>
            <a:stretch/>
          </p:blipFill>
          <p:spPr>
            <a:xfrm>
              <a:off x="1697353" y="4554073"/>
              <a:ext cx="9348207" cy="1164355"/>
            </a:xfrm>
            <a:prstGeom prst="rect">
              <a:avLst/>
            </a:prstGeom>
          </p:spPr>
        </p:pic>
        <p:pic>
          <p:nvPicPr>
            <p:cNvPr id="28" name="Εικόνα 27">
              <a:extLst>
                <a:ext uri="{FF2B5EF4-FFF2-40B4-BE49-F238E27FC236}">
                  <a16:creationId xmlns:a16="http://schemas.microsoft.com/office/drawing/2014/main" id="{D277C457-155A-4C13-B51C-59F4C3C76FCA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3766" y="4541617"/>
              <a:ext cx="1165150" cy="1123200"/>
            </a:xfrm>
            <a:prstGeom prst="rect">
              <a:avLst/>
            </a:prstGeom>
          </p:spPr>
        </p:pic>
      </p:grpSp>
      <p:grpSp>
        <p:nvGrpSpPr>
          <p:cNvPr id="43" name="Ομάδα 42">
            <a:extLst>
              <a:ext uri="{FF2B5EF4-FFF2-40B4-BE49-F238E27FC236}">
                <a16:creationId xmlns:a16="http://schemas.microsoft.com/office/drawing/2014/main" id="{73C54DC7-2978-48AA-825F-CF106D6561C0}"/>
              </a:ext>
            </a:extLst>
          </p:cNvPr>
          <p:cNvGrpSpPr/>
          <p:nvPr/>
        </p:nvGrpSpPr>
        <p:grpSpPr>
          <a:xfrm>
            <a:off x="969106" y="3452278"/>
            <a:ext cx="10116476" cy="1136801"/>
            <a:chOff x="1003766" y="3446551"/>
            <a:chExt cx="10041794" cy="1136801"/>
          </a:xfrm>
        </p:grpSpPr>
        <p:pic>
          <p:nvPicPr>
            <p:cNvPr id="36" name="Εικόνα 35">
              <a:extLst>
                <a:ext uri="{FF2B5EF4-FFF2-40B4-BE49-F238E27FC236}">
                  <a16:creationId xmlns:a16="http://schemas.microsoft.com/office/drawing/2014/main" id="{10BAA25B-282B-40DC-8D2E-D0EC4ABC2824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15"/>
            <a:stretch/>
          </p:blipFill>
          <p:spPr>
            <a:xfrm>
              <a:off x="1697353" y="3446551"/>
              <a:ext cx="9348207" cy="1136801"/>
            </a:xfrm>
            <a:prstGeom prst="rect">
              <a:avLst/>
            </a:prstGeom>
          </p:spPr>
        </p:pic>
        <p:pic>
          <p:nvPicPr>
            <p:cNvPr id="26" name="Εικόνα 25">
              <a:extLst>
                <a:ext uri="{FF2B5EF4-FFF2-40B4-BE49-F238E27FC236}">
                  <a16:creationId xmlns:a16="http://schemas.microsoft.com/office/drawing/2014/main" id="{19CFD3E5-9A31-4BE8-928D-B1E93DFF7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3766" y="3478888"/>
              <a:ext cx="1008425" cy="1056354"/>
            </a:xfrm>
            <a:prstGeom prst="rect">
              <a:avLst/>
            </a:prstGeom>
          </p:spPr>
        </p:pic>
      </p:grpSp>
      <p:grpSp>
        <p:nvGrpSpPr>
          <p:cNvPr id="42" name="Ομάδα 41">
            <a:extLst>
              <a:ext uri="{FF2B5EF4-FFF2-40B4-BE49-F238E27FC236}">
                <a16:creationId xmlns:a16="http://schemas.microsoft.com/office/drawing/2014/main" id="{A80E746E-2BA0-4194-A118-A9D737A955D5}"/>
              </a:ext>
            </a:extLst>
          </p:cNvPr>
          <p:cNvGrpSpPr/>
          <p:nvPr/>
        </p:nvGrpSpPr>
        <p:grpSpPr>
          <a:xfrm>
            <a:off x="1017675" y="2330110"/>
            <a:ext cx="10067907" cy="1136801"/>
            <a:chOff x="992988" y="2323255"/>
            <a:chExt cx="10067907" cy="1136801"/>
          </a:xfrm>
        </p:grpSpPr>
        <p:pic>
          <p:nvPicPr>
            <p:cNvPr id="34" name="Εικόνα 33">
              <a:extLst>
                <a:ext uri="{FF2B5EF4-FFF2-40B4-BE49-F238E27FC236}">
                  <a16:creationId xmlns:a16="http://schemas.microsoft.com/office/drawing/2014/main" id="{4600B928-9869-4A31-A1C8-0F9432D9E07F}"/>
                </a:ext>
              </a:extLst>
            </p:cNvPr>
            <p:cNvPicPr>
              <a:picLocks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215"/>
            <a:stretch/>
          </p:blipFill>
          <p:spPr>
            <a:xfrm>
              <a:off x="1712688" y="2323255"/>
              <a:ext cx="9348207" cy="1136801"/>
            </a:xfrm>
            <a:prstGeom prst="rect">
              <a:avLst/>
            </a:prstGeom>
          </p:spPr>
        </p:pic>
        <p:pic>
          <p:nvPicPr>
            <p:cNvPr id="24" name="Εικόνα 23">
              <a:extLst>
                <a:ext uri="{FF2B5EF4-FFF2-40B4-BE49-F238E27FC236}">
                  <a16:creationId xmlns:a16="http://schemas.microsoft.com/office/drawing/2014/main" id="{C0D4C4CB-F33C-48E7-B231-D25DEDE0F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2988" y="2371768"/>
              <a:ext cx="1019204" cy="1054288"/>
            </a:xfrm>
            <a:prstGeom prst="rect">
              <a:avLst/>
            </a:prstGeom>
          </p:spPr>
        </p:pic>
      </p:grpSp>
      <p:grpSp>
        <p:nvGrpSpPr>
          <p:cNvPr id="41" name="Ομάδα 40">
            <a:extLst>
              <a:ext uri="{FF2B5EF4-FFF2-40B4-BE49-F238E27FC236}">
                <a16:creationId xmlns:a16="http://schemas.microsoft.com/office/drawing/2014/main" id="{DA3EEBAB-1731-441E-A8EE-EAAA8B1656AC}"/>
              </a:ext>
            </a:extLst>
          </p:cNvPr>
          <p:cNvGrpSpPr/>
          <p:nvPr/>
        </p:nvGrpSpPr>
        <p:grpSpPr>
          <a:xfrm>
            <a:off x="992986" y="1237247"/>
            <a:ext cx="10092596" cy="1156294"/>
            <a:chOff x="992986" y="1237247"/>
            <a:chExt cx="10092596" cy="1156294"/>
          </a:xfrm>
        </p:grpSpPr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51419E58-E408-4D0D-A525-853B4B100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945"/>
            <a:stretch/>
          </p:blipFill>
          <p:spPr>
            <a:xfrm>
              <a:off x="1664490" y="1237247"/>
              <a:ext cx="9421092" cy="1134521"/>
            </a:xfrm>
            <a:prstGeom prst="rect">
              <a:avLst/>
            </a:prstGeom>
          </p:spPr>
        </p:pic>
        <p:pic>
          <p:nvPicPr>
            <p:cNvPr id="20" name="Εικόνα 19">
              <a:extLst>
                <a:ext uri="{FF2B5EF4-FFF2-40B4-BE49-F238E27FC236}">
                  <a16:creationId xmlns:a16="http://schemas.microsoft.com/office/drawing/2014/main" id="{A43EE96B-C2BB-4920-B534-0F477FAC4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2986" y="1256207"/>
              <a:ext cx="1019205" cy="1137334"/>
            </a:xfrm>
            <a:prstGeom prst="rect">
              <a:avLst/>
            </a:prstGeom>
          </p:spPr>
        </p:pic>
      </p:grpSp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Σχεδιασμός του Ε.Υ. σύμφωνα με τις αρχές της ΕξΑΕ (2/4)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Web Design Svg Png Icon Free Download (#463275) - OnlineWebFonts.COM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" y="28196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970AC0F-2302-4D8A-B076-F4F697B53E04}"/>
              </a:ext>
            </a:extLst>
          </p:cNvPr>
          <p:cNvSpPr/>
          <p:nvPr/>
        </p:nvSpPr>
        <p:spPr>
          <a:xfrm>
            <a:off x="2166559" y="1492503"/>
            <a:ext cx="8751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Σκοπός του Ε.Υ. είναι μια πρώτη επαφή με το γνωστικό αντικείμενο της διδασκαλίας της Ελληνικής ως δεύτερης/ξένης γλώσσας και η παρουσίαση του προγράμματος «Παιδεία Ομογενών» του ΕΔΙΑΜΜΕ</a:t>
            </a:r>
            <a:endParaRPr 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6A6FFF8-8BD6-48B1-B971-618EAC469809}"/>
              </a:ext>
            </a:extLst>
          </p:cNvPr>
          <p:cNvSpPr/>
          <p:nvPr/>
        </p:nvSpPr>
        <p:spPr>
          <a:xfrm>
            <a:off x="2166559" y="252686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Αρχές δημιουργίας Ε.Υ.:</a:t>
            </a:r>
          </a:p>
          <a:p>
            <a:pPr lvl="0"/>
            <a:r>
              <a:rPr lang="el-GR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- Σύμφωνα με τον </a:t>
            </a: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Holmberg</a:t>
            </a:r>
          </a:p>
          <a:p>
            <a:pPr lvl="0"/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l-GR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 Σύμφωνα με τον </a:t>
            </a: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Mayer</a:t>
            </a:r>
            <a:endParaRPr lang="el-GR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B8EC2FE8-C4E2-4F4D-8A86-3D9F0ABC240F}"/>
              </a:ext>
            </a:extLst>
          </p:cNvPr>
          <p:cNvSpPr/>
          <p:nvPr/>
        </p:nvSpPr>
        <p:spPr>
          <a:xfrm>
            <a:off x="2166559" y="3866791"/>
            <a:ext cx="25939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Ε.Υ. σε </a:t>
            </a: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8 </a:t>
            </a:r>
            <a:r>
              <a:rPr lang="el-GR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Διδακτικές Ενότητες</a:t>
            </a:r>
            <a:endParaRPr 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D9025CF4-FF69-478E-8627-F121F7E27661}"/>
              </a:ext>
            </a:extLst>
          </p:cNvPr>
          <p:cNvSpPr/>
          <p:nvPr/>
        </p:nvSpPr>
        <p:spPr>
          <a:xfrm>
            <a:off x="2166559" y="4890884"/>
            <a:ext cx="3326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Τεχνολογικά εργαλεία</a:t>
            </a: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 (</a:t>
            </a:r>
            <a:r>
              <a:rPr lang="el-GR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ενδεικτικά):</a:t>
            </a: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      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83566B51-9D1F-4076-9835-9743230F3C04}"/>
              </a:ext>
            </a:extLst>
          </p:cNvPr>
          <p:cNvSpPr/>
          <p:nvPr/>
        </p:nvSpPr>
        <p:spPr>
          <a:xfrm>
            <a:off x="5134326" y="4629763"/>
            <a:ext cx="16049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U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H5P</a:t>
            </a:r>
            <a:endParaRPr lang="el-GR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lvl="0"/>
            <a:r>
              <a:rPr lang="el-GR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 WordPress</a:t>
            </a:r>
          </a:p>
          <a:p>
            <a:pPr lvl="0"/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- </a:t>
            </a:r>
            <a:r>
              <a:rPr lang="en-US" sz="14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Powtoon</a:t>
            </a: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endParaRPr lang="el-GR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lvl="0"/>
            <a:r>
              <a:rPr lang="el-GR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- </a:t>
            </a: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Padlet</a:t>
            </a:r>
            <a:endParaRPr lang="el-GR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Οβάλ 28">
            <a:extLst>
              <a:ext uri="{FF2B5EF4-FFF2-40B4-BE49-F238E27FC236}">
                <a16:creationId xmlns:a16="http://schemas.microsoft.com/office/drawing/2014/main" id="{75E2E533-307E-4CBA-9F74-C8552CED2CE3}"/>
              </a:ext>
            </a:extLst>
          </p:cNvPr>
          <p:cNvSpPr/>
          <p:nvPr/>
        </p:nvSpPr>
        <p:spPr>
          <a:xfrm>
            <a:off x="891716" y="1351982"/>
            <a:ext cx="971273" cy="971273"/>
          </a:xfrm>
          <a:prstGeom prst="ellipse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Οβάλ 29" descr="Γράφημα αποφάσεων">
            <a:extLst>
              <a:ext uri="{FF2B5EF4-FFF2-40B4-BE49-F238E27FC236}">
                <a16:creationId xmlns:a16="http://schemas.microsoft.com/office/drawing/2014/main" id="{4E920686-3F79-4B3C-8FC3-C6472BCC5670}"/>
              </a:ext>
            </a:extLst>
          </p:cNvPr>
          <p:cNvSpPr/>
          <p:nvPr/>
        </p:nvSpPr>
        <p:spPr>
          <a:xfrm>
            <a:off x="1099530" y="2460765"/>
            <a:ext cx="816491" cy="863384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-293554"/>
              <a:satOff val="-25390"/>
              <a:lumOff val="-2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Γραφικό 13" descr="Βαφή">
            <a:extLst>
              <a:ext uri="{FF2B5EF4-FFF2-40B4-BE49-F238E27FC236}">
                <a16:creationId xmlns:a16="http://schemas.microsoft.com/office/drawing/2014/main" id="{8A34FD89-331C-4959-B33B-F05B4D6B7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0090" y="2980042"/>
            <a:ext cx="342535" cy="342535"/>
          </a:xfrm>
          <a:prstGeom prst="rect">
            <a:avLst/>
          </a:prstGeom>
        </p:spPr>
      </p:pic>
      <p:pic>
        <p:nvPicPr>
          <p:cNvPr id="12" name="Γραφικό 11" descr="Μεγάλο πινέλο">
            <a:extLst>
              <a:ext uri="{FF2B5EF4-FFF2-40B4-BE49-F238E27FC236}">
                <a16:creationId xmlns:a16="http://schemas.microsoft.com/office/drawing/2014/main" id="{E09EB28D-B65F-46BE-A9E9-0074A77799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451659">
            <a:off x="1019946" y="2760282"/>
            <a:ext cx="342535" cy="342535"/>
          </a:xfrm>
          <a:prstGeom prst="rect">
            <a:avLst/>
          </a:prstGeom>
        </p:spPr>
      </p:pic>
      <p:sp>
        <p:nvSpPr>
          <p:cNvPr id="31" name="Οβάλ 30">
            <a:extLst>
              <a:ext uri="{FF2B5EF4-FFF2-40B4-BE49-F238E27FC236}">
                <a16:creationId xmlns:a16="http://schemas.microsoft.com/office/drawing/2014/main" id="{FC86AD1B-7427-425B-B427-F6509D7A61FB}"/>
              </a:ext>
            </a:extLst>
          </p:cNvPr>
          <p:cNvSpPr/>
          <p:nvPr/>
        </p:nvSpPr>
        <p:spPr>
          <a:xfrm>
            <a:off x="969106" y="3563566"/>
            <a:ext cx="971273" cy="971273"/>
          </a:xfrm>
          <a:prstGeom prst="ellipse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6925" t="6926" r="11272" b="1127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-587108"/>
              <a:satOff val="-50780"/>
              <a:lumOff val="-5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Οβάλ 31" descr="Φορητός υπολογιστής">
            <a:extLst>
              <a:ext uri="{FF2B5EF4-FFF2-40B4-BE49-F238E27FC236}">
                <a16:creationId xmlns:a16="http://schemas.microsoft.com/office/drawing/2014/main" id="{2E610D08-9CD5-455E-90C0-66DEE77390D0}"/>
              </a:ext>
            </a:extLst>
          </p:cNvPr>
          <p:cNvSpPr/>
          <p:nvPr/>
        </p:nvSpPr>
        <p:spPr>
          <a:xfrm>
            <a:off x="988431" y="4583885"/>
            <a:ext cx="1008425" cy="1032515"/>
          </a:xfrm>
          <a:prstGeom prst="ellipse">
            <a:avLst/>
          </a:pr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2">
              <a:tint val="50000"/>
              <a:hueOff val="-880662"/>
              <a:satOff val="-76170"/>
              <a:lumOff val="-7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Γραφικό 16" descr="Εργαλεία">
            <a:extLst>
              <a:ext uri="{FF2B5EF4-FFF2-40B4-BE49-F238E27FC236}">
                <a16:creationId xmlns:a16="http://schemas.microsoft.com/office/drawing/2014/main" id="{EB721F97-04E6-4460-A886-8DD81B25FA0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292489" y="4861136"/>
            <a:ext cx="367275" cy="367275"/>
          </a:xfrm>
          <a:prstGeom prst="rect">
            <a:avLst/>
          </a:prstGeom>
        </p:spPr>
      </p:pic>
      <p:sp>
        <p:nvSpPr>
          <p:cNvPr id="33" name="Ορθογώνιο 32">
            <a:extLst>
              <a:ext uri="{FF2B5EF4-FFF2-40B4-BE49-F238E27FC236}">
                <a16:creationId xmlns:a16="http://schemas.microsoft.com/office/drawing/2014/main" id="{36CDDFE1-9094-464C-AC94-D0F3BF4A490A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'"/>
              </a:rPr>
              <a:t>1</a:t>
            </a:r>
            <a:r>
              <a:rPr lang="en-US" dirty="0">
                <a:latin typeface="Century Gothic'"/>
              </a:rPr>
              <a:t>0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31437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Σχεδιασμός του Ε.Υ. σύμφωνα με τις αρχές της ΕξΑΕ (3/4)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Web Design Svg Png Icon Free Download (#463275) - OnlineWebFonts.COM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" y="28196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923"/>
            <a:ext cx="3036145" cy="22771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319" y="4548910"/>
            <a:ext cx="2959826" cy="2616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1100" dirty="0">
                <a:latin typeface="Century Gothic" panose="020B0502020202020204" pitchFamily="34" charset="0"/>
              </a:rPr>
              <a:t>Εισαγωγικά στοιχεία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57" y="1944923"/>
            <a:ext cx="3036145" cy="22771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02" y="1944923"/>
            <a:ext cx="3036145" cy="22771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12" y="1944922"/>
            <a:ext cx="3036145" cy="227710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78139" y="968992"/>
            <a:ext cx="4946469" cy="6618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4611716" y="1087625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Ενδεικτικά παραδείγματα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b="8891"/>
          <a:stretch/>
        </p:blipFill>
        <p:spPr>
          <a:xfrm>
            <a:off x="6332948" y="2118412"/>
            <a:ext cx="2277513" cy="128107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16647" y="4548910"/>
            <a:ext cx="2992455" cy="430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l-GR" sz="1100" dirty="0">
                <a:latin typeface="Century Gothic" panose="020B0502020202020204" pitchFamily="34" charset="0"/>
              </a:rPr>
              <a:t>Διαφάνεια δομημένη σύμφωνα με την πολυμεσική αρχή (Μayer, 2017)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b="8674"/>
          <a:stretch/>
        </p:blipFill>
        <p:spPr>
          <a:xfrm>
            <a:off x="9353944" y="2100093"/>
            <a:ext cx="2346459" cy="1323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9052792" y="4548910"/>
            <a:ext cx="3083565" cy="430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l-GR" sz="1100" dirty="0">
                <a:latin typeface="Century Gothic" panose="020B0502020202020204" pitchFamily="34" charset="0"/>
              </a:rPr>
              <a:t>Διαφάνεια δομημένη σύμφωνα με την αρχή της σηματοδότησης (Μayer, 2017)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00251" y="4548909"/>
            <a:ext cx="2872706" cy="430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l-GR" sz="1100" dirty="0">
                <a:latin typeface="Century Gothic" panose="020B0502020202020204" pitchFamily="34" charset="0"/>
              </a:rPr>
              <a:t>Διαφάνεια δομημένη σύμφωνα με την αρχή της προπαίδευσης(</a:t>
            </a:r>
            <a:r>
              <a:rPr lang="el-GR" sz="1100" dirty="0" err="1">
                <a:latin typeface="Century Gothic" panose="020B0502020202020204" pitchFamily="34" charset="0"/>
              </a:rPr>
              <a:t>Μayer</a:t>
            </a:r>
            <a:r>
              <a:rPr lang="el-GR" sz="1100" dirty="0">
                <a:latin typeface="Century Gothic" panose="020B0502020202020204" pitchFamily="34" charset="0"/>
              </a:rPr>
              <a:t>, 2017) </a:t>
            </a: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7C020719-BD1D-4CDA-9236-F84F48B6F16A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48072" y="2108578"/>
            <a:ext cx="2340000" cy="130602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7AE3D02-8F62-4D66-B6E2-FE8FF9D37DA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1" t="693" r="508" b="52163"/>
          <a:stretch/>
        </p:blipFill>
        <p:spPr>
          <a:xfrm>
            <a:off x="3284864" y="2100093"/>
            <a:ext cx="2328102" cy="1323000"/>
          </a:xfrm>
          <a:prstGeom prst="rect">
            <a:avLst/>
          </a:prstGeom>
        </p:spPr>
      </p:pic>
      <p:sp>
        <p:nvSpPr>
          <p:cNvPr id="26" name="Ορθογώνιο 25">
            <a:extLst>
              <a:ext uri="{FF2B5EF4-FFF2-40B4-BE49-F238E27FC236}">
                <a16:creationId xmlns:a16="http://schemas.microsoft.com/office/drawing/2014/main" id="{76EFDEBE-F9F9-49F9-9A2E-8BE7F64317BF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'"/>
              </a:rPr>
              <a:t>1</a:t>
            </a:r>
            <a:r>
              <a:rPr lang="en-US" dirty="0">
                <a:latin typeface="Century Gothic'"/>
              </a:rPr>
              <a:t>1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42461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3" grpId="0" animBg="1"/>
      <p:bldP spid="27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Σχεδιασμός του Ε.Υ. σύμφωνα με τις αρχές της ΕξΑΕ (4/4)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Web Design Svg Png Icon Free Download (#463275) - OnlineWebFonts.COM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" y="28196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4923"/>
            <a:ext cx="3036145" cy="2277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01" y="2100093"/>
            <a:ext cx="2081150" cy="1323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319" y="4548910"/>
            <a:ext cx="2959826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l-GR" sz="1100" dirty="0">
                <a:latin typeface="Century Gothic" panose="020B0502020202020204" pitchFamily="34" charset="0"/>
              </a:rPr>
              <a:t>Δραστηριότητα σύμφωνα με την αρχή της διαδραστικότητας και με στόχο την συναισθηματική εμπλοκή των εκπαιδευόμενων (Holmberg, 2008)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57" y="1944923"/>
            <a:ext cx="3036145" cy="22771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102" y="1944923"/>
            <a:ext cx="3036145" cy="22771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12" y="1944922"/>
            <a:ext cx="3036145" cy="227710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578139" y="968992"/>
            <a:ext cx="4946469" cy="6618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4611716" y="1087625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Ενδεικτικά παραδείγματα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16647" y="4548910"/>
            <a:ext cx="2992455" cy="430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l-GR" sz="1100" dirty="0">
                <a:latin typeface="Century Gothic" panose="020B0502020202020204" pitchFamily="34" charset="0"/>
              </a:rPr>
              <a:t>Δραστηριότητα </a:t>
            </a:r>
            <a:r>
              <a:rPr lang="el-GR" sz="1100" dirty="0" err="1">
                <a:latin typeface="Century Gothic" panose="020B0502020202020204" pitchFamily="34" charset="0"/>
              </a:rPr>
              <a:t>αυτοαξιολόγησης</a:t>
            </a:r>
            <a:r>
              <a:rPr lang="el-GR" sz="1100" dirty="0">
                <a:latin typeface="Century Gothic" panose="020B0502020202020204" pitchFamily="34" charset="0"/>
              </a:rPr>
              <a:t> σε μορφή πολλαπλής επιλογής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052792" y="4548910"/>
            <a:ext cx="3083565" cy="4308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l-GR" sz="1100" dirty="0">
                <a:latin typeface="Century Gothic" panose="020B0502020202020204" pitchFamily="34" charset="0"/>
              </a:rPr>
              <a:t>Δραστηριότητα </a:t>
            </a:r>
            <a:r>
              <a:rPr lang="el-GR" sz="1100" dirty="0" err="1">
                <a:latin typeface="Century Gothic" panose="020B0502020202020204" pitchFamily="34" charset="0"/>
              </a:rPr>
              <a:t>αυτοαξιολόγησης</a:t>
            </a:r>
            <a:r>
              <a:rPr lang="el-GR" sz="1100" dirty="0">
                <a:latin typeface="Century Gothic" panose="020B0502020202020204" pitchFamily="34" charset="0"/>
              </a:rPr>
              <a:t> σε μορφή </a:t>
            </a:r>
            <a:r>
              <a:rPr lang="el-GR" sz="1100" dirty="0" err="1">
                <a:latin typeface="Century Gothic" panose="020B0502020202020204" pitchFamily="34" charset="0"/>
              </a:rPr>
              <a:t>διαδραστικού</a:t>
            </a:r>
            <a:r>
              <a:rPr lang="el-GR" sz="1100" dirty="0">
                <a:latin typeface="Century Gothic" panose="020B0502020202020204" pitchFamily="34" charset="0"/>
              </a:rPr>
              <a:t> βίντεο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b="4784"/>
          <a:stretch/>
        </p:blipFill>
        <p:spPr>
          <a:xfrm>
            <a:off x="9401008" y="2074440"/>
            <a:ext cx="2300490" cy="133750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100251" y="4548909"/>
            <a:ext cx="2872706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l-GR" sz="1100" dirty="0">
                <a:latin typeface="Century Gothic" panose="020B0502020202020204" pitchFamily="34" charset="0"/>
              </a:rPr>
              <a:t>Δραστηριότητα σύμφωνα με την αρχή της </a:t>
            </a:r>
            <a:r>
              <a:rPr lang="el-GR" sz="1100" dirty="0" err="1">
                <a:latin typeface="Century Gothic" panose="020B0502020202020204" pitchFamily="34" charset="0"/>
              </a:rPr>
              <a:t>διαδραστικότητας</a:t>
            </a:r>
            <a:r>
              <a:rPr lang="el-GR" sz="1100" dirty="0">
                <a:latin typeface="Century Gothic" panose="020B0502020202020204" pitchFamily="34" charset="0"/>
              </a:rPr>
              <a:t> και με στόχο την ανταλλαγή σκέψεων σε </a:t>
            </a:r>
            <a:r>
              <a:rPr lang="el-GR" sz="1100" dirty="0" err="1">
                <a:latin typeface="Century Gothic" panose="020B0502020202020204" pitchFamily="34" charset="0"/>
              </a:rPr>
              <a:t>padlet</a:t>
            </a:r>
            <a:r>
              <a:rPr lang="el-GR" sz="1100" dirty="0">
                <a:latin typeface="Century Gothic" panose="020B0502020202020204" pitchFamily="34" charset="0"/>
              </a:rPr>
              <a:t> (</a:t>
            </a:r>
            <a:r>
              <a:rPr lang="el-GR" sz="1100" dirty="0" err="1">
                <a:latin typeface="Century Gothic" panose="020B0502020202020204" pitchFamily="34" charset="0"/>
              </a:rPr>
              <a:t>Holmberg</a:t>
            </a:r>
            <a:r>
              <a:rPr lang="el-GR" sz="1100" dirty="0">
                <a:latin typeface="Century Gothic" panose="020B0502020202020204" pitchFamily="34" charset="0"/>
              </a:rPr>
              <a:t>, 2008)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554945" y="5434058"/>
            <a:ext cx="2581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http://chamilo.datacenter.uoc.gr/metchamilo/courses/DIDASKALIATHSELLHNIKHSWSDEYTERHS3/index.php</a:t>
            </a:r>
            <a:endParaRPr lang="el-GR" sz="1400" b="1" i="1" u="sng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38" y="5434058"/>
            <a:ext cx="954107" cy="954107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93B4526D-382F-4584-98DB-DE6A2A734C16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3270812" y="2075811"/>
            <a:ext cx="2372377" cy="1348108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55D95E01-46B7-4DEB-8B24-EB10DE309F82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338888" y="2100093"/>
            <a:ext cx="2326465" cy="1286202"/>
          </a:xfrm>
          <a:prstGeom prst="rect">
            <a:avLst/>
          </a:prstGeom>
        </p:spPr>
      </p:pic>
      <p:sp>
        <p:nvSpPr>
          <p:cNvPr id="32" name="Ορθογώνιο 31">
            <a:extLst>
              <a:ext uri="{FF2B5EF4-FFF2-40B4-BE49-F238E27FC236}">
                <a16:creationId xmlns:a16="http://schemas.microsoft.com/office/drawing/2014/main" id="{2E3E5DF6-EC83-4827-99E2-C6CC4B168910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'"/>
              </a:rPr>
              <a:t>1</a:t>
            </a:r>
            <a:r>
              <a:rPr lang="en-US" dirty="0">
                <a:latin typeface="Century Gothic'"/>
              </a:rPr>
              <a:t>2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7467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3" grpId="0" animBg="1"/>
      <p:bldP spid="27" grpId="0" animBg="1"/>
      <p:bldP spid="29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FC82704C-DE2F-49F7-ABA4-862C6F0F6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85" y="2465696"/>
            <a:ext cx="2862680" cy="1975674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AEFB8261-A876-4599-A3F9-16FBB7F97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85" y="2468865"/>
            <a:ext cx="2862680" cy="199096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087C4600-D214-4EC8-BEBE-3B3A068F0B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27" y="2465433"/>
            <a:ext cx="2862679" cy="1975937"/>
          </a:xfrm>
          <a:prstGeom prst="rect">
            <a:avLst/>
          </a:prstGeom>
        </p:spPr>
      </p:pic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Έρευνα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Γραφικό 4" descr="Έρευνα">
            <a:extLst>
              <a:ext uri="{FF2B5EF4-FFF2-40B4-BE49-F238E27FC236}">
                <a16:creationId xmlns:a16="http://schemas.microsoft.com/office/drawing/2014/main" id="{41CFCC3F-6344-4258-83B4-C5B6147382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732" y="60093"/>
            <a:ext cx="755468" cy="755468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B4EC670-BDDE-4E0B-AC73-743AE15C679A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'"/>
              </a:rPr>
              <a:t>1</a:t>
            </a:r>
            <a:r>
              <a:rPr lang="en-US" dirty="0">
                <a:latin typeface="Century Gothic'"/>
              </a:rPr>
              <a:t>3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10201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Μεθοδολογία έρευνας(1/2)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earch Icon Png - 980x584 PNG Download - PNGkit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46">
                        <a14:foregroundMark x1="8171" y1="18182" x2="8171" y2="18182"/>
                        <a14:foregroundMark x1="21951" y1="41477" x2="21951" y2="41477"/>
                        <a14:foregroundMark x1="19024" y1="53977" x2="19024" y2="53977"/>
                        <a14:foregroundMark x1="24268" y1="53409" x2="24268" y2="53409"/>
                        <a14:foregroundMark x1="31463" y1="53409" x2="31463" y2="53409"/>
                        <a14:foregroundMark x1="38049" y1="52462" x2="38049" y2="52462"/>
                        <a14:foregroundMark x1="16220" y1="88636" x2="16220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" y="185525"/>
            <a:ext cx="785313" cy="5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phic 18" descr="Bullseye">
            <a:extLst>
              <a:ext uri="{FF2B5EF4-FFF2-40B4-BE49-F238E27FC236}">
                <a16:creationId xmlns:a16="http://schemas.microsoft.com/office/drawing/2014/main" id="{1E405B86-3F87-4815-B9AE-6F149D346C9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4973" y="1295527"/>
            <a:ext cx="975026" cy="9750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9202" y="998210"/>
            <a:ext cx="8898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>
                <a:latin typeface="Century Gothic" panose="020B0502020202020204" pitchFamily="34" charset="0"/>
              </a:rPr>
              <a:t>Σκοπός: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entury Gothic" panose="020B0502020202020204" pitchFamily="34" charset="0"/>
              </a:rPr>
              <a:t>Να δημιουργηθεί εξ αποστάσεως Ε.Υ.  επιμόρφωσης στη διδασκαλία της ελληνικής ως δεύτερης/ξένης γλώσσας στα προγράμματα του Ε.ΔΙΑ.Μ.ΜΕ. για την ελληνόγλωσση εκπαίδευση στο εξωτερικό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entury Gothic" panose="020B0502020202020204" pitchFamily="34" charset="0"/>
              </a:rPr>
              <a:t>Να αξιολογηθεί από πτυχιούχους παιδαγωγικών τμημάτων και τμημάτων φιλολογίας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l-GR" sz="1600" dirty="0">
                <a:latin typeface="Century Gothic" panose="020B0502020202020204" pitchFamily="34" charset="0"/>
              </a:rPr>
              <a:t>Να επεξεργαστούν οι απόψεις των αξιολογητριών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3" y="2721811"/>
            <a:ext cx="852818" cy="852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4966" y="2978943"/>
            <a:ext cx="2481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1600" dirty="0">
                <a:latin typeface="Century Gothic" panose="020B0502020202020204" pitchFamily="34" charset="0"/>
              </a:rPr>
              <a:t>Είδος έρευνας: Ποιοτική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9" y="3724169"/>
            <a:ext cx="899922" cy="89992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764966" y="4004853"/>
            <a:ext cx="7266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1600" dirty="0">
                <a:latin typeface="Century Gothic" panose="020B0502020202020204" pitchFamily="34" charset="0"/>
              </a:rPr>
              <a:t>Δείγμα: 8 πτυχιούχοι παιδαγωγικών τμημάτων και τμημάτων φιλολογίας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3" y="4732465"/>
            <a:ext cx="975026" cy="97502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764966" y="5039473"/>
            <a:ext cx="5256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sz="1600" dirty="0">
                <a:latin typeface="Century Gothic" panose="020B0502020202020204" pitchFamily="34" charset="0"/>
              </a:rPr>
              <a:t>Ερευνητικά εργαλεία: </a:t>
            </a:r>
            <a:r>
              <a:rPr lang="en-US" sz="1600" dirty="0">
                <a:latin typeface="Century Gothic" panose="020B0502020202020204" pitchFamily="34" charset="0"/>
              </a:rPr>
              <a:t>IBM SPSS Statistics 20 , </a:t>
            </a:r>
            <a:r>
              <a:rPr lang="en-US" sz="1600" dirty="0" err="1">
                <a:latin typeface="Century Gothic" panose="020B0502020202020204" pitchFamily="34" charset="0"/>
              </a:rPr>
              <a:t>ATLAS.ti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12" name="Γραφικό 11" descr="Σφυρί">
            <a:extLst>
              <a:ext uri="{FF2B5EF4-FFF2-40B4-BE49-F238E27FC236}">
                <a16:creationId xmlns:a16="http://schemas.microsoft.com/office/drawing/2014/main" id="{C1AA1FEC-B603-4EF2-8887-8882FEEA8B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1986" y="5028245"/>
            <a:ext cx="361010" cy="361010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77B646E6-7076-4FF3-BBE0-6E5932F2C49F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'"/>
              </a:rPr>
              <a:t>1</a:t>
            </a:r>
            <a:r>
              <a:rPr lang="en-US" dirty="0">
                <a:latin typeface="Century Gothic'"/>
              </a:rPr>
              <a:t>4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14300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Μεθοδολογία έρευνας (2/2)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earch Icon Png - 980x584 PNG Download - PNGkit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46">
                        <a14:foregroundMark x1="8171" y1="18182" x2="8171" y2="18182"/>
                        <a14:foregroundMark x1="21951" y1="41477" x2="21951" y2="41477"/>
                        <a14:foregroundMark x1="19024" y1="53977" x2="19024" y2="53977"/>
                        <a14:foregroundMark x1="24268" y1="53409" x2="24268" y2="53409"/>
                        <a14:foregroundMark x1="31463" y1="53409" x2="31463" y2="53409"/>
                        <a14:foregroundMark x1="38049" y1="52462" x2="38049" y2="52462"/>
                        <a14:foregroundMark x1="16220" y1="88636" x2="16220" y2="8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" y="185525"/>
            <a:ext cx="785313" cy="50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660960" y="3270005"/>
            <a:ext cx="9025797" cy="2398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3284830" y="3246282"/>
            <a:ext cx="403246" cy="287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5400000">
            <a:off x="6085634" y="3246282"/>
            <a:ext cx="403246" cy="287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8886437" y="3246282"/>
            <a:ext cx="403246" cy="287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5400000">
            <a:off x="3201906" y="3246282"/>
            <a:ext cx="403246" cy="28729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6002710" y="3246282"/>
            <a:ext cx="403246" cy="28729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8803514" y="3246282"/>
            <a:ext cx="403246" cy="28729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05243" y="3049814"/>
            <a:ext cx="779106" cy="779106"/>
          </a:xfrm>
          <a:prstGeom prst="ellipse">
            <a:avLst/>
          </a:prstGeom>
          <a:gradFill>
            <a:gsLst>
              <a:gs pos="100000">
                <a:srgbClr val="CC6E4C"/>
              </a:gs>
              <a:gs pos="85000">
                <a:srgbClr val="CC6E4C">
                  <a:lumMod val="90000"/>
                  <a:lumOff val="1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D" b="1" dirty="0">
                <a:solidFill>
                  <a:schemeClr val="bg1"/>
                </a:solidFill>
              </a:rPr>
              <a:t>01.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06046" y="3049814"/>
            <a:ext cx="779106" cy="779106"/>
          </a:xfrm>
          <a:prstGeom prst="ellipse">
            <a:avLst/>
          </a:prstGeom>
          <a:gradFill>
            <a:gsLst>
              <a:gs pos="100000">
                <a:srgbClr val="CC6E4C"/>
              </a:gs>
              <a:gs pos="85000">
                <a:srgbClr val="CC6E4C">
                  <a:lumMod val="90000"/>
                  <a:lumOff val="1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D" b="1" dirty="0">
                <a:solidFill>
                  <a:schemeClr val="bg1"/>
                </a:solidFill>
              </a:rPr>
              <a:t>02.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106850" y="3049814"/>
            <a:ext cx="779106" cy="779106"/>
          </a:xfrm>
          <a:prstGeom prst="ellipse">
            <a:avLst/>
          </a:prstGeom>
          <a:gradFill>
            <a:gsLst>
              <a:gs pos="100000">
                <a:srgbClr val="CC6E4C"/>
              </a:gs>
              <a:gs pos="85000">
                <a:srgbClr val="CC6E4C">
                  <a:lumMod val="90000"/>
                  <a:lumOff val="1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D" b="1" dirty="0">
                <a:solidFill>
                  <a:schemeClr val="bg1"/>
                </a:solidFill>
              </a:rPr>
              <a:t>03.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907651" y="3049814"/>
            <a:ext cx="779106" cy="779106"/>
          </a:xfrm>
          <a:prstGeom prst="ellipse">
            <a:avLst/>
          </a:prstGeom>
          <a:gradFill>
            <a:gsLst>
              <a:gs pos="100000">
                <a:srgbClr val="CC6E4C"/>
              </a:gs>
              <a:gs pos="85000">
                <a:srgbClr val="CC6E4C">
                  <a:lumMod val="90000"/>
                  <a:lumOff val="1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D" b="1" dirty="0">
                <a:solidFill>
                  <a:schemeClr val="bg1"/>
                </a:solidFill>
              </a:rPr>
              <a:t>04.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3394" y="1293122"/>
            <a:ext cx="3499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latin typeface="Century Gothic" panose="020B0502020202020204" pitchFamily="34" charset="0"/>
              </a:rPr>
              <a:t>Βιβλιογραφική ανασκόπηση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latin typeface="Century Gothic" panose="020B0502020202020204" pitchFamily="34" charset="0"/>
              </a:rPr>
              <a:t>Δημιουργία Ε.Υ. με βάση τις αρχές των </a:t>
            </a:r>
            <a:r>
              <a:rPr lang="en-US" sz="1600" dirty="0">
                <a:latin typeface="Century Gothic" panose="020B0502020202020204" pitchFamily="34" charset="0"/>
              </a:rPr>
              <a:t>Holmberg &amp; Mayer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25738" y="4682518"/>
            <a:ext cx="4739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latin typeface="Century Gothic" panose="020B0502020202020204" pitchFamily="34" charset="0"/>
              </a:rPr>
              <a:t>Δημιουργία ερωτηματολογίου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l-GR" sz="1600" dirty="0">
                <a:latin typeface="Century Gothic" panose="020B0502020202020204" pitchFamily="34" charset="0"/>
              </a:rPr>
              <a:t>αξιολόγησης Ε.Υ. με ερωτήσεις ανοικτού τύπου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latin typeface="Century Gothic" panose="020B0502020202020204" pitchFamily="34" charset="0"/>
              </a:rPr>
              <a:t>Διανομή ερωτηματολογιών και συλλογή δεδομένων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74513" y="4682518"/>
            <a:ext cx="3245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latin typeface="Century Gothic" panose="020B0502020202020204" pitchFamily="34" charset="0"/>
              </a:rPr>
              <a:t>Εξαγωγή συμπερασμάτων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latin typeface="Century Gothic" panose="020B0502020202020204" pitchFamily="34" charset="0"/>
              </a:rPr>
              <a:t>Διεκπεραίωση ερευνητικών ερωτημάτων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202" y="2370749"/>
            <a:ext cx="143870" cy="6782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4622550" y="3825479"/>
            <a:ext cx="146098" cy="6887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8316" y="1293122"/>
            <a:ext cx="4039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>
                <a:latin typeface="Century Gothic" panose="020B0502020202020204" pitchFamily="34" charset="0"/>
              </a:rPr>
              <a:t>Επεξεργασία αποτελεσμάτων: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latin typeface="Century Gothic" panose="020B0502020202020204" pitchFamily="34" charset="0"/>
              </a:rPr>
              <a:t>Κωδικοποίηση δεδομένων με τη χρήση </a:t>
            </a:r>
            <a:r>
              <a:rPr lang="en-US" sz="1600" dirty="0">
                <a:latin typeface="Century Gothic" panose="020B0502020202020204" pitchFamily="34" charset="0"/>
              </a:rPr>
              <a:t>SPSS &amp; ATLAS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1600" dirty="0">
                <a:latin typeface="Century Gothic" panose="020B0502020202020204" pitchFamily="34" charset="0"/>
              </a:rPr>
              <a:t>Μονάδα Ανάλυσης: περίοδος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4468" y="2370749"/>
            <a:ext cx="143870" cy="6782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 flipV="1">
            <a:off x="10224155" y="3825479"/>
            <a:ext cx="146098" cy="688750"/>
          </a:xfrm>
          <a:prstGeom prst="rect">
            <a:avLst/>
          </a:prstGeom>
        </p:spPr>
      </p:pic>
      <p:sp>
        <p:nvSpPr>
          <p:cNvPr id="34" name="Ορθογώνιο 33">
            <a:extLst>
              <a:ext uri="{FF2B5EF4-FFF2-40B4-BE49-F238E27FC236}">
                <a16:creationId xmlns:a16="http://schemas.microsoft.com/office/drawing/2014/main" id="{3EE8123F-3645-40B1-8521-87E70860850D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'"/>
              </a:rPr>
              <a:t>1</a:t>
            </a:r>
            <a:r>
              <a:rPr lang="en-US" dirty="0">
                <a:latin typeface="Century Gothic'"/>
              </a:rPr>
              <a:t>5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36536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Αποτελέσματα (1/4)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2"/>
            <a:ext cx="810464" cy="810464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388860"/>
              </p:ext>
            </p:extLst>
          </p:nvPr>
        </p:nvGraphicFramePr>
        <p:xfrm>
          <a:off x="838200" y="2124621"/>
          <a:ext cx="10319091" cy="403207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735532">
                  <a:extLst>
                    <a:ext uri="{9D8B030D-6E8A-4147-A177-3AD203B41FA5}">
                      <a16:colId xmlns:a16="http://schemas.microsoft.com/office/drawing/2014/main" val="3262079693"/>
                    </a:ext>
                  </a:extLst>
                </a:gridCol>
                <a:gridCol w="1358966">
                  <a:extLst>
                    <a:ext uri="{9D8B030D-6E8A-4147-A177-3AD203B41FA5}">
                      <a16:colId xmlns:a16="http://schemas.microsoft.com/office/drawing/2014/main" val="1524018931"/>
                    </a:ext>
                  </a:extLst>
                </a:gridCol>
                <a:gridCol w="1228883">
                  <a:extLst>
                    <a:ext uri="{9D8B030D-6E8A-4147-A177-3AD203B41FA5}">
                      <a16:colId xmlns:a16="http://schemas.microsoft.com/office/drawing/2014/main" val="1462935116"/>
                    </a:ext>
                  </a:extLst>
                </a:gridCol>
                <a:gridCol w="1399142">
                  <a:extLst>
                    <a:ext uri="{9D8B030D-6E8A-4147-A177-3AD203B41FA5}">
                      <a16:colId xmlns:a16="http://schemas.microsoft.com/office/drawing/2014/main" val="3815533855"/>
                    </a:ext>
                  </a:extLst>
                </a:gridCol>
                <a:gridCol w="1399142">
                  <a:extLst>
                    <a:ext uri="{9D8B030D-6E8A-4147-A177-3AD203B41FA5}">
                      <a16:colId xmlns:a16="http://schemas.microsoft.com/office/drawing/2014/main" val="2154221355"/>
                    </a:ext>
                  </a:extLst>
                </a:gridCol>
                <a:gridCol w="1399142">
                  <a:extLst>
                    <a:ext uri="{9D8B030D-6E8A-4147-A177-3AD203B41FA5}">
                      <a16:colId xmlns:a16="http://schemas.microsoft.com/office/drawing/2014/main" val="1513242832"/>
                    </a:ext>
                  </a:extLst>
                </a:gridCol>
                <a:gridCol w="1399142">
                  <a:extLst>
                    <a:ext uri="{9D8B030D-6E8A-4147-A177-3AD203B41FA5}">
                      <a16:colId xmlns:a16="http://schemas.microsoft.com/office/drawing/2014/main" val="1359808328"/>
                    </a:ext>
                  </a:extLst>
                </a:gridCol>
                <a:gridCol w="1399142">
                  <a:extLst>
                    <a:ext uri="{9D8B030D-6E8A-4147-A177-3AD203B41FA5}">
                      <a16:colId xmlns:a16="http://schemas.microsoft.com/office/drawing/2014/main" val="2190026429"/>
                    </a:ext>
                  </a:extLst>
                </a:gridCol>
              </a:tblGrid>
              <a:tr h="11619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  <a:latin typeface="Century Gothic" panose="020B0502020202020204" pitchFamily="34" charset="0"/>
                        </a:rPr>
                        <a:t>Εκπ/κοί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51000">
                          <a:schemeClr val="bg1">
                            <a:lumMod val="7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Century Gothic" panose="020B0502020202020204" pitchFamily="34" charset="0"/>
                        </a:rPr>
                        <a:t>Φύλο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51000">
                          <a:schemeClr val="bg1">
                            <a:lumMod val="7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Century Gothic" panose="020B0502020202020204" pitchFamily="34" charset="0"/>
                        </a:rPr>
                        <a:t>Ηλικί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51000">
                          <a:schemeClr val="bg1">
                            <a:lumMod val="7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Century Gothic" panose="020B0502020202020204" pitchFamily="34" charset="0"/>
                        </a:rPr>
                        <a:t>Χρόνι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α προϋπηρεσίας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51000">
                          <a:schemeClr val="bg1">
                            <a:lumMod val="7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</a:rPr>
                        <a:t>Εξοικείωση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</a:rPr>
                        <a:t>με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 ΤΠΕ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51000">
                          <a:schemeClr val="bg1">
                            <a:lumMod val="7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</a:rPr>
                        <a:t>Χρήση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 ΤΠΕ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</a:rPr>
                        <a:t>στη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Century Gothic" panose="020B0502020202020204" pitchFamily="34" charset="0"/>
                        </a:rPr>
                        <a:t>διδ</a:t>
                      </a: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ασκαλία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51000">
                          <a:schemeClr val="bg1">
                            <a:lumMod val="7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100" dirty="0">
                          <a:effectLst/>
                          <a:latin typeface="Century Gothic" panose="020B0502020202020204" pitchFamily="34" charset="0"/>
                        </a:rPr>
                        <a:t>Εξοικείωση με ΕξΑΕ με χρήση ΤΠΕ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51000">
                          <a:schemeClr val="bg1">
                            <a:lumMod val="7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100" dirty="0">
                          <a:effectLst/>
                          <a:latin typeface="Century Gothic" panose="020B0502020202020204" pitchFamily="34" charset="0"/>
                        </a:rPr>
                        <a:t>Εξοικείωση με Ε.Υ. βάσει ΕξΑΕ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51000">
                          <a:schemeClr val="bg1">
                            <a:lumMod val="7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32468196"/>
                  </a:ext>
                </a:extLst>
              </a:tr>
              <a:tr h="358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  <a:latin typeface="Century Gothic" panose="020B0502020202020204" pitchFamily="34" charset="0"/>
                        </a:rPr>
                        <a:t>Ε1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Century Gothic" panose="020B0502020202020204" pitchFamily="34" charset="0"/>
                        </a:rPr>
                        <a:t>Γυν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αίκα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22-30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0-4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ρκετά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100" dirty="0">
                          <a:effectLst/>
                          <a:latin typeface="Century Gothic" panose="020B0502020202020204" pitchFamily="34" charset="0"/>
                        </a:rPr>
                        <a:t>Καθόλου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100" dirty="0">
                          <a:effectLst/>
                          <a:latin typeface="Century Gothic" panose="020B0502020202020204" pitchFamily="34" charset="0"/>
                        </a:rPr>
                        <a:t>Λίγο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r>
                        <a:rPr lang="el-GR" sz="1100" dirty="0">
                          <a:effectLst/>
                          <a:latin typeface="Century Gothic" panose="020B0502020202020204" pitchFamily="34" charset="0"/>
                        </a:rPr>
                        <a:t>ρκετά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4641652"/>
                  </a:ext>
                </a:extLst>
              </a:tr>
              <a:tr h="358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  <a:latin typeface="Century Gothic" panose="020B0502020202020204" pitchFamily="34" charset="0"/>
                        </a:rPr>
                        <a:t>Ε2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Century Gothic" panose="020B0502020202020204" pitchFamily="34" charset="0"/>
                        </a:rPr>
                        <a:t>Γυναίκα</a:t>
                      </a:r>
                      <a:endParaRPr lang="el-GR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22-30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0-4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Π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ολύ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Π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ολύ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ρκετά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r>
                        <a:rPr lang="el-GR" sz="1100">
                          <a:effectLst/>
                          <a:latin typeface="Century Gothic" panose="020B0502020202020204" pitchFamily="34" charset="0"/>
                        </a:rPr>
                        <a:t>ρκετά</a:t>
                      </a:r>
                      <a:endParaRPr lang="el-GR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682959"/>
                  </a:ext>
                </a:extLst>
              </a:tr>
              <a:tr h="358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  <a:latin typeface="Century Gothic" panose="020B0502020202020204" pitchFamily="34" charset="0"/>
                        </a:rPr>
                        <a:t>Ε3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Γυνα</a:t>
                      </a:r>
                      <a:r>
                        <a:rPr lang="en-US" sz="1200" dirty="0" err="1">
                          <a:effectLst/>
                          <a:latin typeface="Century Gothic" panose="020B0502020202020204" pitchFamily="34" charset="0"/>
                        </a:rPr>
                        <a:t>ίκ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22-30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0-4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Π</a:t>
                      </a:r>
                      <a:r>
                        <a:rPr lang="el-GR" sz="1100" dirty="0">
                          <a:effectLst/>
                          <a:latin typeface="Century Gothic" panose="020B0502020202020204" pitchFamily="34" charset="0"/>
                        </a:rPr>
                        <a:t>άρα πολύ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ρκετά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Π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ολύ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100" dirty="0">
                          <a:effectLst/>
                          <a:latin typeface="Century Gothic" panose="020B0502020202020204" pitchFamily="34" charset="0"/>
                        </a:rPr>
                        <a:t>Λίγο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07440628"/>
                  </a:ext>
                </a:extLst>
              </a:tr>
              <a:tr h="358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  <a:latin typeface="Century Gothic" panose="020B0502020202020204" pitchFamily="34" charset="0"/>
                        </a:rPr>
                        <a:t>Ε4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Γυνα</a:t>
                      </a:r>
                      <a:r>
                        <a:rPr lang="en-US" sz="1200" dirty="0" err="1">
                          <a:effectLst/>
                          <a:latin typeface="Century Gothic" panose="020B0502020202020204" pitchFamily="34" charset="0"/>
                        </a:rPr>
                        <a:t>ίκ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22-30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0-4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Π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ολύ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Π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ολύ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ρκετά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r>
                        <a:rPr lang="el-GR" sz="1100" dirty="0">
                          <a:effectLst/>
                          <a:latin typeface="Century Gothic" panose="020B0502020202020204" pitchFamily="34" charset="0"/>
                        </a:rPr>
                        <a:t>ρκετά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09017730"/>
                  </a:ext>
                </a:extLst>
              </a:tr>
              <a:tr h="358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  <a:latin typeface="Century Gothic" panose="020B0502020202020204" pitchFamily="34" charset="0"/>
                        </a:rPr>
                        <a:t>Ε5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Γυνα</a:t>
                      </a:r>
                      <a:r>
                        <a:rPr lang="en-US" sz="1200" dirty="0" err="1">
                          <a:effectLst/>
                          <a:latin typeface="Century Gothic" panose="020B0502020202020204" pitchFamily="34" charset="0"/>
                        </a:rPr>
                        <a:t>ίκ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31-40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5-10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Π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ολύ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100" dirty="0">
                          <a:effectLst/>
                          <a:latin typeface="Century Gothic" panose="020B0502020202020204" pitchFamily="34" charset="0"/>
                        </a:rPr>
                        <a:t>Λίγο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ρκετά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r>
                        <a:rPr lang="el-GR" sz="1100">
                          <a:effectLst/>
                          <a:latin typeface="Century Gothic" panose="020B0502020202020204" pitchFamily="34" charset="0"/>
                        </a:rPr>
                        <a:t>ρκετά</a:t>
                      </a:r>
                      <a:endParaRPr lang="el-GR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28079320"/>
                  </a:ext>
                </a:extLst>
              </a:tr>
              <a:tr h="358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  <a:latin typeface="Century Gothic" panose="020B0502020202020204" pitchFamily="34" charset="0"/>
                        </a:rPr>
                        <a:t>Ε6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Γυνα</a:t>
                      </a:r>
                      <a:r>
                        <a:rPr lang="en-US" sz="1200" dirty="0" err="1">
                          <a:effectLst/>
                          <a:latin typeface="Century Gothic" panose="020B0502020202020204" pitchFamily="34" charset="0"/>
                        </a:rPr>
                        <a:t>ίκ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22-30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0-4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Π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ολύ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Π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ολύ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ρκετά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Century Gothic" panose="020B0502020202020204" pitchFamily="34" charset="0"/>
                        </a:rPr>
                        <a:t>Π</a:t>
                      </a:r>
                      <a:r>
                        <a:rPr lang="el-GR" sz="1100">
                          <a:effectLst/>
                          <a:latin typeface="Century Gothic" panose="020B0502020202020204" pitchFamily="34" charset="0"/>
                        </a:rPr>
                        <a:t>ολύ</a:t>
                      </a:r>
                      <a:endParaRPr lang="el-GR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9549832"/>
                  </a:ext>
                </a:extLst>
              </a:tr>
              <a:tr h="3587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  <a:latin typeface="Century Gothic" panose="020B0502020202020204" pitchFamily="34" charset="0"/>
                        </a:rPr>
                        <a:t>Ε7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Γυνα</a:t>
                      </a:r>
                      <a:r>
                        <a:rPr lang="en-US" sz="1200" dirty="0" err="1">
                          <a:effectLst/>
                          <a:latin typeface="Century Gothic" panose="020B0502020202020204" pitchFamily="34" charset="0"/>
                        </a:rPr>
                        <a:t>ίκ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41-50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11-20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ρκετά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100" dirty="0">
                          <a:effectLst/>
                          <a:latin typeface="Century Gothic" panose="020B0502020202020204" pitchFamily="34" charset="0"/>
                        </a:rPr>
                        <a:t>Λίγο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100" dirty="0">
                          <a:effectLst/>
                          <a:latin typeface="Century Gothic" panose="020B0502020202020204" pitchFamily="34" charset="0"/>
                        </a:rPr>
                        <a:t>Λίγο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Π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ολύ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07805087"/>
                  </a:ext>
                </a:extLst>
              </a:tr>
              <a:tr h="3587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l-GR" sz="1200" dirty="0">
                          <a:effectLst/>
                          <a:latin typeface="Century Gothic" panose="020B0502020202020204" pitchFamily="34" charset="0"/>
                        </a:rPr>
                        <a:t>Ε8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Γυνα</a:t>
                      </a:r>
                      <a:r>
                        <a:rPr lang="en-US" sz="1200" dirty="0" err="1">
                          <a:effectLst/>
                          <a:latin typeface="Century Gothic" panose="020B0502020202020204" pitchFamily="34" charset="0"/>
                        </a:rPr>
                        <a:t>ίκ</a:t>
                      </a: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α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22-30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Century Gothic" panose="020B0502020202020204" pitchFamily="34" charset="0"/>
                        </a:rPr>
                        <a:t>5-10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Π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ολύ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Π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ολύ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Π</a:t>
                      </a:r>
                      <a:r>
                        <a:rPr lang="el-GR" sz="1100" dirty="0" err="1">
                          <a:effectLst/>
                          <a:latin typeface="Century Gothic" panose="020B0502020202020204" pitchFamily="34" charset="0"/>
                        </a:rPr>
                        <a:t>ολύ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  <a:latin typeface="Century Gothic" panose="020B0502020202020204" pitchFamily="34" charset="0"/>
                        </a:rPr>
                        <a:t>Π</a:t>
                      </a:r>
                      <a:r>
                        <a:rPr lang="el-GR" sz="1100" dirty="0">
                          <a:effectLst/>
                          <a:latin typeface="Century Gothic" panose="020B0502020202020204" pitchFamily="34" charset="0"/>
                        </a:rPr>
                        <a:t>ολύ</a:t>
                      </a:r>
                      <a:endParaRPr lang="el-GR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6896466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773692" y="80603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Ταυτότητα δείγματος</a:t>
            </a:r>
            <a:endParaRPr lang="el-GR" dirty="0"/>
          </a:p>
        </p:txBody>
      </p:sp>
      <p:sp>
        <p:nvSpPr>
          <p:cNvPr id="13" name="Left Brace 12"/>
          <p:cNvSpPr/>
          <p:nvPr/>
        </p:nvSpPr>
        <p:spPr>
          <a:xfrm rot="5400000">
            <a:off x="3330030" y="179336"/>
            <a:ext cx="418244" cy="2941311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Left Brace 16"/>
          <p:cNvSpPr/>
          <p:nvPr/>
        </p:nvSpPr>
        <p:spPr>
          <a:xfrm rot="5400000">
            <a:off x="8412754" y="-452356"/>
            <a:ext cx="413251" cy="4209689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ectangle 17"/>
          <p:cNvSpPr/>
          <p:nvPr/>
        </p:nvSpPr>
        <p:spPr>
          <a:xfrm>
            <a:off x="2028841" y="1133093"/>
            <a:ext cx="2980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latin typeface="Century Gothic" panose="020B0502020202020204" pitchFamily="34" charset="0"/>
              </a:rPr>
              <a:t>Δημογραφικά στοιχεία δείγματος</a:t>
            </a:r>
            <a:endParaRPr lang="el-GR" sz="1400" dirty="0"/>
          </a:p>
        </p:txBody>
      </p:sp>
      <p:sp>
        <p:nvSpPr>
          <p:cNvPr id="19" name="Rectangle 18"/>
          <p:cNvSpPr/>
          <p:nvPr/>
        </p:nvSpPr>
        <p:spPr>
          <a:xfrm>
            <a:off x="7184103" y="1133093"/>
            <a:ext cx="278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latin typeface="Century Gothic" panose="020B0502020202020204" pitchFamily="34" charset="0"/>
              </a:rPr>
              <a:t>Τεχνολογικό προφίλ δείγματος</a:t>
            </a:r>
            <a:endParaRPr lang="el-GR" sz="1400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788C015D-5813-4D52-A4F6-6BBE54864769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'"/>
              </a:rPr>
              <a:t>1</a:t>
            </a:r>
            <a:r>
              <a:rPr lang="en-US" dirty="0">
                <a:latin typeface="Century Gothic'"/>
              </a:rPr>
              <a:t>6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153889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7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Αποτελέσματα (2/4)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025340EE-12EA-4709-B915-DCC7501EA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32" y="1445174"/>
            <a:ext cx="3535853" cy="584775"/>
          </a:xfrm>
          <a:prstGeom prst="rect">
            <a:avLst/>
          </a:prstGeom>
        </p:spPr>
      </p:pic>
      <p:pic>
        <p:nvPicPr>
          <p:cNvPr id="35" name="Εικόνα 34">
            <a:extLst>
              <a:ext uri="{FF2B5EF4-FFF2-40B4-BE49-F238E27FC236}">
                <a16:creationId xmlns:a16="http://schemas.microsoft.com/office/drawing/2014/main" id="{6AA3EC98-D98E-484B-8777-40978E84A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65" y="812331"/>
            <a:ext cx="2952000" cy="488216"/>
          </a:xfrm>
          <a:prstGeom prst="rect">
            <a:avLst/>
          </a:prstGeom>
        </p:spPr>
      </p:pic>
      <p:pic>
        <p:nvPicPr>
          <p:cNvPr id="37" name="Εικόνα 36">
            <a:extLst>
              <a:ext uri="{FF2B5EF4-FFF2-40B4-BE49-F238E27FC236}">
                <a16:creationId xmlns:a16="http://schemas.microsoft.com/office/drawing/2014/main" id="{3882665A-ECE2-4532-899B-A2CABE789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65" y="1309834"/>
            <a:ext cx="2952000" cy="488216"/>
          </a:xfrm>
          <a:prstGeom prst="rect">
            <a:avLst/>
          </a:prstGeom>
        </p:spPr>
      </p:pic>
      <p:pic>
        <p:nvPicPr>
          <p:cNvPr id="39" name="Εικόνα 38">
            <a:extLst>
              <a:ext uri="{FF2B5EF4-FFF2-40B4-BE49-F238E27FC236}">
                <a16:creationId xmlns:a16="http://schemas.microsoft.com/office/drawing/2014/main" id="{117654D6-214D-414A-8DC7-3EACAE3D2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64" y="1791862"/>
            <a:ext cx="2952000" cy="488216"/>
          </a:xfrm>
          <a:prstGeom prst="rect">
            <a:avLst/>
          </a:prstGeom>
        </p:spPr>
      </p:pic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C7DA59D9-B0EA-48DA-AAE2-CB3F58034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63" y="2265638"/>
            <a:ext cx="2952000" cy="4882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2"/>
            <a:ext cx="810464" cy="81046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D15252C-0445-4C2C-9B84-6A33CB9CAAF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" r="2707" b="2327"/>
          <a:stretch/>
        </p:blipFill>
        <p:spPr>
          <a:xfrm>
            <a:off x="810464" y="2946170"/>
            <a:ext cx="1035458" cy="3021127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4313BE0F-D2ED-48BE-833E-085EFD034F1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2" b="2230"/>
          <a:stretch/>
        </p:blipFill>
        <p:spPr>
          <a:xfrm>
            <a:off x="1963004" y="2958782"/>
            <a:ext cx="967088" cy="3016325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75DFBD9C-F30A-4490-AE06-BB32807C4ED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2321"/>
          <a:stretch/>
        </p:blipFill>
        <p:spPr>
          <a:xfrm>
            <a:off x="3043004" y="2966035"/>
            <a:ext cx="967091" cy="2996241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450CD8C8-47AA-4762-9407-C7526F610B2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" b="4321"/>
          <a:stretch/>
        </p:blipFill>
        <p:spPr>
          <a:xfrm>
            <a:off x="4099179" y="2939278"/>
            <a:ext cx="1000059" cy="3035827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BB82E305-EBDE-4E00-B4C8-5FEEF4333E0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b="3031"/>
          <a:stretch/>
        </p:blipFill>
        <p:spPr>
          <a:xfrm>
            <a:off x="5162635" y="2946168"/>
            <a:ext cx="932149" cy="3035825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3F06B60F-11B9-49A0-8EA8-541BE349189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"/>
          <a:stretch/>
        </p:blipFill>
        <p:spPr>
          <a:xfrm>
            <a:off x="6207696" y="2946168"/>
            <a:ext cx="897956" cy="3037143"/>
          </a:xfrm>
          <a:prstGeom prst="rect">
            <a:avLst/>
          </a:prstGeom>
        </p:spPr>
      </p:pic>
      <p:pic>
        <p:nvPicPr>
          <p:cNvPr id="32" name="Εικόνα 31">
            <a:extLst>
              <a:ext uri="{FF2B5EF4-FFF2-40B4-BE49-F238E27FC236}">
                <a16:creationId xmlns:a16="http://schemas.microsoft.com/office/drawing/2014/main" id="{9918D9C8-07BB-4BAF-B340-C7F3EA5613A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" b="2538"/>
          <a:stretch/>
        </p:blipFill>
        <p:spPr>
          <a:xfrm>
            <a:off x="7218564" y="2947300"/>
            <a:ext cx="932149" cy="3034693"/>
          </a:xfrm>
          <a:prstGeom prst="rect">
            <a:avLst/>
          </a:prstGeom>
        </p:spPr>
      </p:pic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278CBDE6-07C6-4F69-8E66-4CF86D44159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 b="1832"/>
          <a:stretch/>
        </p:blipFill>
        <p:spPr>
          <a:xfrm>
            <a:off x="8258957" y="2945632"/>
            <a:ext cx="956228" cy="3016644"/>
          </a:xfrm>
          <a:prstGeom prst="rect">
            <a:avLst/>
          </a:prstGeom>
        </p:spPr>
      </p:pic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B87DBC96-AC18-44F5-B2C3-D2780944C0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5" b="3027"/>
          <a:stretch/>
        </p:blipFill>
        <p:spPr>
          <a:xfrm>
            <a:off x="9338183" y="2952065"/>
            <a:ext cx="927188" cy="3010202"/>
          </a:xfrm>
          <a:prstGeom prst="rect">
            <a:avLst/>
          </a:prstGeom>
        </p:spPr>
      </p:pic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763AB699-5AC1-4DAB-A35C-03311A4FFED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" b="2651"/>
          <a:stretch/>
        </p:blipFill>
        <p:spPr>
          <a:xfrm>
            <a:off x="10427326" y="2935805"/>
            <a:ext cx="883106" cy="302647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3B27AF9-14FF-49C8-8484-E42496ECF620}"/>
              </a:ext>
            </a:extLst>
          </p:cNvPr>
          <p:cNvSpPr/>
          <p:nvPr/>
        </p:nvSpPr>
        <p:spPr>
          <a:xfrm>
            <a:off x="1750495" y="1442215"/>
            <a:ext cx="3166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Αρχές συστήματος κατηγοριοποίησης αξόνων 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53AB11C-941C-4E72-8D7A-9457DAE6C8DE}"/>
              </a:ext>
            </a:extLst>
          </p:cNvPr>
          <p:cNvSpPr/>
          <p:nvPr/>
        </p:nvSpPr>
        <p:spPr>
          <a:xfrm>
            <a:off x="6340225" y="857834"/>
            <a:ext cx="232467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της αντικειμενικότητας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292DC98C-3AF5-4E97-8F5D-F17C387CF910}"/>
              </a:ext>
            </a:extLst>
          </p:cNvPr>
          <p:cNvSpPr/>
          <p:nvPr/>
        </p:nvSpPr>
        <p:spPr>
          <a:xfrm>
            <a:off x="6389117" y="1392420"/>
            <a:ext cx="222689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της </a:t>
            </a:r>
            <a:r>
              <a:rPr lang="el-GR" sz="16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εξαντλητικότητας</a:t>
            </a:r>
            <a:endParaRPr lang="el-GR" sz="16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C2B3AF2-5447-4E58-BA3B-9163E6EE45F3}"/>
              </a:ext>
            </a:extLst>
          </p:cNvPr>
          <p:cNvSpPr/>
          <p:nvPr/>
        </p:nvSpPr>
        <p:spPr>
          <a:xfrm>
            <a:off x="6460696" y="1854419"/>
            <a:ext cx="216758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της </a:t>
            </a:r>
            <a:r>
              <a:rPr lang="el-GR" sz="16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καταλληλότητας</a:t>
            </a:r>
            <a:endParaRPr lang="el-GR" sz="16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2F2EC818-682F-48A6-9F53-782125DD7898}"/>
              </a:ext>
            </a:extLst>
          </p:cNvPr>
          <p:cNvSpPr/>
          <p:nvPr/>
        </p:nvSpPr>
        <p:spPr>
          <a:xfrm>
            <a:off x="6033764" y="2303759"/>
            <a:ext cx="3027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του αμοιβαίου αποκλεισμού</a:t>
            </a:r>
          </a:p>
        </p:txBody>
      </p:sp>
      <p:cxnSp>
        <p:nvCxnSpPr>
          <p:cNvPr id="33" name="Ευθεία γραμμή σύνδεσης 32">
            <a:extLst>
              <a:ext uri="{FF2B5EF4-FFF2-40B4-BE49-F238E27FC236}">
                <a16:creationId xmlns:a16="http://schemas.microsoft.com/office/drawing/2014/main" id="{5E44E5C1-F016-4C30-83D4-88808727F792}"/>
              </a:ext>
            </a:extLst>
          </p:cNvPr>
          <p:cNvCxnSpPr>
            <a:stCxn id="28" idx="3"/>
            <a:endCxn id="35" idx="1"/>
          </p:cNvCxnSpPr>
          <p:nvPr/>
        </p:nvCxnSpPr>
        <p:spPr>
          <a:xfrm flipV="1">
            <a:off x="5043385" y="1056439"/>
            <a:ext cx="983180" cy="68112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Ευθεία γραμμή σύνδεσης 41">
            <a:extLst>
              <a:ext uri="{FF2B5EF4-FFF2-40B4-BE49-F238E27FC236}">
                <a16:creationId xmlns:a16="http://schemas.microsoft.com/office/drawing/2014/main" id="{781FC9A7-3A84-4F56-A051-9DC2CEB8915B}"/>
              </a:ext>
            </a:extLst>
          </p:cNvPr>
          <p:cNvCxnSpPr>
            <a:stCxn id="28" idx="3"/>
            <a:endCxn id="37" idx="1"/>
          </p:cNvCxnSpPr>
          <p:nvPr/>
        </p:nvCxnSpPr>
        <p:spPr>
          <a:xfrm flipV="1">
            <a:off x="5043385" y="1553942"/>
            <a:ext cx="983180" cy="18362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Ευθεία γραμμή σύνδεσης 43">
            <a:extLst>
              <a:ext uri="{FF2B5EF4-FFF2-40B4-BE49-F238E27FC236}">
                <a16:creationId xmlns:a16="http://schemas.microsoft.com/office/drawing/2014/main" id="{B0D90104-7104-47AF-8165-D318C50DD198}"/>
              </a:ext>
            </a:extLst>
          </p:cNvPr>
          <p:cNvCxnSpPr>
            <a:stCxn id="28" idx="3"/>
            <a:endCxn id="39" idx="1"/>
          </p:cNvCxnSpPr>
          <p:nvPr/>
        </p:nvCxnSpPr>
        <p:spPr>
          <a:xfrm>
            <a:off x="5043385" y="1737562"/>
            <a:ext cx="983179" cy="29840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Ευθεία γραμμή σύνδεσης 45">
            <a:extLst>
              <a:ext uri="{FF2B5EF4-FFF2-40B4-BE49-F238E27FC236}">
                <a16:creationId xmlns:a16="http://schemas.microsoft.com/office/drawing/2014/main" id="{47A2A367-7CA6-44FE-81DE-5FC2F7F74402}"/>
              </a:ext>
            </a:extLst>
          </p:cNvPr>
          <p:cNvCxnSpPr>
            <a:stCxn id="28" idx="3"/>
            <a:endCxn id="40" idx="1"/>
          </p:cNvCxnSpPr>
          <p:nvPr/>
        </p:nvCxnSpPr>
        <p:spPr>
          <a:xfrm>
            <a:off x="5043385" y="1737562"/>
            <a:ext cx="983178" cy="77218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Ορθογώνιο 30">
            <a:extLst>
              <a:ext uri="{FF2B5EF4-FFF2-40B4-BE49-F238E27FC236}">
                <a16:creationId xmlns:a16="http://schemas.microsoft.com/office/drawing/2014/main" id="{CDBA4772-07A6-4E9D-98E4-FC6C3FC89FF9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'"/>
              </a:rPr>
              <a:t>1</a:t>
            </a:r>
            <a:r>
              <a:rPr lang="en-US" dirty="0">
                <a:latin typeface="Century Gothic'"/>
              </a:rPr>
              <a:t>7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2920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17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Αποτελέσματα (3/4)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2"/>
            <a:ext cx="810464" cy="810464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284952268"/>
              </p:ext>
            </p:extLst>
          </p:nvPr>
        </p:nvGraphicFramePr>
        <p:xfrm>
          <a:off x="108857" y="838421"/>
          <a:ext cx="11941629" cy="5376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 5"/>
          <p:cNvSpPr/>
          <p:nvPr/>
        </p:nvSpPr>
        <p:spPr>
          <a:xfrm>
            <a:off x="3578139" y="1120521"/>
            <a:ext cx="77042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sz="1100" i="1" dirty="0">
              <a:latin typeface="Century Gothic" panose="020B0502020202020204" pitchFamily="34" charset="0"/>
            </a:endParaRPr>
          </a:p>
          <a:p>
            <a:pPr algn="just"/>
            <a:endParaRPr lang="el-GR" sz="1100" i="1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4778" y="236381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l-GR" sz="1100" i="1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1509" y="2625421"/>
            <a:ext cx="202953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100" i="1" dirty="0">
                <a:latin typeface="Century Gothic" panose="020B0502020202020204" pitchFamily="34" charset="0"/>
              </a:rPr>
              <a:t>- Θεωρώ εύστοχη </a:t>
            </a:r>
            <a:r>
              <a:rPr lang="el-GR" sz="1100" i="1">
                <a:latin typeface="Century Gothic" panose="020B0502020202020204" pitchFamily="34" charset="0"/>
              </a:rPr>
              <a:t>τη βιβλιογραφική </a:t>
            </a:r>
            <a:r>
              <a:rPr lang="el-GR" sz="1100" i="1" dirty="0">
                <a:latin typeface="Century Gothic" panose="020B0502020202020204" pitchFamily="34" charset="0"/>
              </a:rPr>
              <a:t>τεκμηρίωση…(Ε7)</a:t>
            </a:r>
          </a:p>
          <a:p>
            <a:pPr algn="just"/>
            <a:r>
              <a:rPr lang="el-GR" sz="1100" i="1" dirty="0">
                <a:latin typeface="Century Gothic" panose="020B0502020202020204" pitchFamily="34" charset="0"/>
              </a:rPr>
              <a:t>- Η αναφορά σε διαφορετικές πηγές πληροφοριών γίνεται ως ένα βαθμό. (Ε3)</a:t>
            </a:r>
          </a:p>
          <a:p>
            <a:pPr algn="just"/>
            <a:endParaRPr lang="el-GR" sz="1100" i="1" dirty="0">
              <a:latin typeface="Century Gothic" panose="020B0502020202020204" pitchFamily="34" charset="0"/>
            </a:endParaRPr>
          </a:p>
          <a:p>
            <a:pPr algn="just"/>
            <a:endParaRPr lang="el-GR" sz="1100" i="1" dirty="0">
              <a:latin typeface="Century Gothic" panose="020B0502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23207" y="2625421"/>
            <a:ext cx="202953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100" i="1" dirty="0">
                <a:latin typeface="Century Gothic" panose="020B0502020202020204" pitchFamily="34" charset="0"/>
              </a:rPr>
              <a:t>- Το ύφος γραφής είναι απλό και κατανοητό. (Ε5)</a:t>
            </a:r>
          </a:p>
          <a:p>
            <a:pPr algn="just"/>
            <a:r>
              <a:rPr lang="el-GR" sz="1100" i="1" dirty="0">
                <a:latin typeface="Century Gothic" panose="020B0502020202020204" pitchFamily="34" charset="0"/>
              </a:rPr>
              <a:t>- Το Ε.Υ. περιέχει κείμενο πολυτροπικό.(Ε8)</a:t>
            </a:r>
          </a:p>
          <a:p>
            <a:pPr algn="just"/>
            <a:r>
              <a:rPr lang="el-GR" sz="1100" i="1" dirty="0">
                <a:latin typeface="Century Gothic" panose="020B0502020202020204" pitchFamily="34" charset="0"/>
              </a:rPr>
              <a:t>- Εξαιρετικές οι χρωματικές συνθέσεις.(Ε7)</a:t>
            </a:r>
          </a:p>
          <a:p>
            <a:pPr algn="just"/>
            <a:endParaRPr lang="el-GR" sz="1100" i="1" dirty="0"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64904" y="2625421"/>
            <a:ext cx="2029532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100" i="1" dirty="0">
                <a:latin typeface="Century Gothic" panose="020B0502020202020204" pitchFamily="34" charset="0"/>
              </a:rPr>
              <a:t>- Η πλοήγηση είναι αρκετά κατανοητή και βοηθάει με τις πληροφορίες ειδικά στην αρχή ακόμα και τα περιεχόμενα. (Ε4)</a:t>
            </a:r>
          </a:p>
          <a:p>
            <a:pPr algn="just"/>
            <a:r>
              <a:rPr lang="el-GR" sz="1100" i="1" dirty="0">
                <a:latin typeface="Century Gothic" panose="020B0502020202020204" pitchFamily="34" charset="0"/>
              </a:rPr>
              <a:t>- Η χρήση υπερσυνδέσεων είναι πολύ καλή επιλογή, καθώς βοηθάει στην καλύτερη κατανόηση του περιεχομένου κάθε διδακτικής ενότητας.(Ε6)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11675" y="2671140"/>
            <a:ext cx="20295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l-GR" sz="1100" i="1" dirty="0">
                <a:latin typeface="Century Gothic" panose="020B0502020202020204" pitchFamily="34" charset="0"/>
              </a:rPr>
              <a:t>Παρέχονται αρκετές</a:t>
            </a:r>
          </a:p>
          <a:p>
            <a:pPr algn="just"/>
            <a:r>
              <a:rPr lang="el-GR" sz="1100" i="1" dirty="0">
                <a:latin typeface="Century Gothic" panose="020B0502020202020204" pitchFamily="34" charset="0"/>
              </a:rPr>
              <a:t>βοηθητικές συμβουλές.(Ε3)</a:t>
            </a:r>
          </a:p>
          <a:p>
            <a:pPr algn="just"/>
            <a:r>
              <a:rPr lang="el-GR" sz="1100" i="1" dirty="0">
                <a:latin typeface="Century Gothic" panose="020B0502020202020204" pitchFamily="34" charset="0"/>
              </a:rPr>
              <a:t>- Μέσα από τα πλαίσια και την έντονη γραφή, το υλικό βοηθάει τον χρήστη να εντοπίσει τα σημαντικά σημεία του θέματος και να τα εσωτερικεύσει.(Ε6)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909635" y="2621086"/>
            <a:ext cx="202953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100" i="1" dirty="0">
                <a:latin typeface="Century Gothic" panose="020B0502020202020204" pitchFamily="34" charset="0"/>
              </a:rPr>
              <a:t>- Υπάρχει ελευθερία έκφρασης σε όλες τις ενότητες. (Ε1)</a:t>
            </a:r>
          </a:p>
          <a:p>
            <a:pPr algn="just"/>
            <a:r>
              <a:rPr lang="el-GR" sz="1100" i="1" dirty="0">
                <a:latin typeface="Century Gothic" panose="020B0502020202020204" pitchFamily="34" charset="0"/>
              </a:rPr>
              <a:t>- Οι δραστηριότητες θα μπορούσαν να κατευθύνονται περισσότερο προς τα προσωπικά ενδιαφέροντα των μαθητών.(Ε3)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8236" y="1016519"/>
            <a:ext cx="3922869" cy="3693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Ενδεικτικές απαντήσεις ανά άξονα</a:t>
            </a:r>
            <a:endParaRPr lang="el-G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018" y="5392958"/>
            <a:ext cx="973468" cy="973468"/>
          </a:xfrm>
          <a:prstGeom prst="rect">
            <a:avLst/>
          </a:prstGeom>
        </p:spPr>
      </p:pic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2A234872-1BC8-4646-9D29-FCC251B63215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'"/>
              </a:rPr>
              <a:t>1</a:t>
            </a:r>
            <a:r>
              <a:rPr lang="en-US" dirty="0">
                <a:latin typeface="Century Gothic'"/>
              </a:rPr>
              <a:t>8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264337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Σκοπός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DD85-7B41-4E23-B0F4-0DA05201E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755" y="1504813"/>
            <a:ext cx="4447315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el-GR" sz="2200" dirty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l-GR" sz="2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49958A1-2EC7-443F-9BEE-7578C51DA0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88269E34-E2E8-440E-9F9D-94116C0CB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Bullseye">
            <a:extLst>
              <a:ext uri="{FF2B5EF4-FFF2-40B4-BE49-F238E27FC236}">
                <a16:creationId xmlns:a16="http://schemas.microsoft.com/office/drawing/2014/main" id="{1E405B86-3F87-4815-B9AE-6F149D346C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64" y="17438"/>
            <a:ext cx="914400" cy="914400"/>
          </a:xfrm>
          <a:prstGeom prst="rect">
            <a:avLst/>
          </a:prstGeom>
        </p:spPr>
      </p:pic>
      <p:sp>
        <p:nvSpPr>
          <p:cNvPr id="5" name="Oval 41">
            <a:extLst>
              <a:ext uri="{FF2B5EF4-FFF2-40B4-BE49-F238E27FC236}">
                <a16:creationId xmlns:a16="http://schemas.microsoft.com/office/drawing/2014/main" id="{292ACDEE-E662-43DD-ADDD-8725C8B5E894}"/>
              </a:ext>
            </a:extLst>
          </p:cNvPr>
          <p:cNvSpPr/>
          <p:nvPr/>
        </p:nvSpPr>
        <p:spPr>
          <a:xfrm>
            <a:off x="216274" y="1146430"/>
            <a:ext cx="2712096" cy="1144214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Ποιος ήταν ο σκοπός;</a:t>
            </a:r>
          </a:p>
        </p:txBody>
      </p:sp>
      <p:sp>
        <p:nvSpPr>
          <p:cNvPr id="9" name="Freeform 36">
            <a:extLst>
              <a:ext uri="{FF2B5EF4-FFF2-40B4-BE49-F238E27FC236}">
                <a16:creationId xmlns:a16="http://schemas.microsoft.com/office/drawing/2014/main" id="{14B89176-42AA-42DA-94A8-7B9EAC90A27D}"/>
              </a:ext>
            </a:extLst>
          </p:cNvPr>
          <p:cNvSpPr/>
          <p:nvPr/>
        </p:nvSpPr>
        <p:spPr>
          <a:xfrm rot="1714489">
            <a:off x="1819683" y="2980391"/>
            <a:ext cx="1979983" cy="2724578"/>
          </a:xfrm>
          <a:custGeom>
            <a:avLst/>
            <a:gdLst>
              <a:gd name="connsiteX0" fmla="*/ 535426 w 1979983"/>
              <a:gd name="connsiteY0" fmla="*/ 1189016 h 2724578"/>
              <a:gd name="connsiteX1" fmla="*/ 337064 w 1979983"/>
              <a:gd name="connsiteY1" fmla="*/ 1688637 h 2724578"/>
              <a:gd name="connsiteX2" fmla="*/ 807543 w 1979983"/>
              <a:gd name="connsiteY2" fmla="*/ 1688637 h 2724578"/>
              <a:gd name="connsiteX3" fmla="*/ 909265 w 1979983"/>
              <a:gd name="connsiteY3" fmla="*/ 288798 h 2724578"/>
              <a:gd name="connsiteX4" fmla="*/ 919361 w 1979983"/>
              <a:gd name="connsiteY4" fmla="*/ 339140 h 2724578"/>
              <a:gd name="connsiteX5" fmla="*/ 737844 w 1979983"/>
              <a:gd name="connsiteY5" fmla="*/ 736741 h 2724578"/>
              <a:gd name="connsiteX6" fmla="*/ 658002 w 1979983"/>
              <a:gd name="connsiteY6" fmla="*/ 789771 h 2724578"/>
              <a:gd name="connsiteX7" fmla="*/ 917114 w 1979983"/>
              <a:gd name="connsiteY7" fmla="*/ 648647 h 2724578"/>
              <a:gd name="connsiteX8" fmla="*/ 942076 w 1979983"/>
              <a:gd name="connsiteY8" fmla="*/ 694478 h 2724578"/>
              <a:gd name="connsiteX9" fmla="*/ 1327283 w 1979983"/>
              <a:gd name="connsiteY9" fmla="*/ 330049 h 2724578"/>
              <a:gd name="connsiteX10" fmla="*/ 263297 w 1979983"/>
              <a:gd name="connsiteY10" fmla="*/ 65096 h 2724578"/>
              <a:gd name="connsiteX11" fmla="*/ 876756 w 1979983"/>
              <a:gd name="connsiteY11" fmla="*/ 200803 h 2724578"/>
              <a:gd name="connsiteX12" fmla="*/ 903081 w 1979983"/>
              <a:gd name="connsiteY12" fmla="*/ 263463 h 2724578"/>
              <a:gd name="connsiteX13" fmla="*/ 923386 w 1979983"/>
              <a:gd name="connsiteY13" fmla="*/ 57710 h 2724578"/>
              <a:gd name="connsiteX14" fmla="*/ 1448110 w 1979983"/>
              <a:gd name="connsiteY14" fmla="*/ 109491 h 2724578"/>
              <a:gd name="connsiteX15" fmla="*/ 1446090 w 1979983"/>
              <a:gd name="connsiteY15" fmla="*/ 129959 h 2724578"/>
              <a:gd name="connsiteX16" fmla="*/ 1464337 w 1979983"/>
              <a:gd name="connsiteY16" fmla="*/ 128606 h 2724578"/>
              <a:gd name="connsiteX17" fmla="*/ 1548592 w 1979983"/>
              <a:gd name="connsiteY17" fmla="*/ 161247 h 2724578"/>
              <a:gd name="connsiteX18" fmla="*/ 1587307 w 1979983"/>
              <a:gd name="connsiteY18" fmla="*/ 331226 h 2724578"/>
              <a:gd name="connsiteX19" fmla="*/ 1565710 w 1979983"/>
              <a:gd name="connsiteY19" fmla="*/ 359211 h 2724578"/>
              <a:gd name="connsiteX20" fmla="*/ 1581362 w 1979983"/>
              <a:gd name="connsiteY20" fmla="*/ 375756 h 2724578"/>
              <a:gd name="connsiteX21" fmla="*/ 1044904 w 1979983"/>
              <a:gd name="connsiteY21" fmla="*/ 883277 h 2724578"/>
              <a:gd name="connsiteX22" fmla="*/ 1504838 w 1979983"/>
              <a:gd name="connsiteY22" fmla="*/ 1727738 h 2724578"/>
              <a:gd name="connsiteX23" fmla="*/ 1503143 w 1979983"/>
              <a:gd name="connsiteY23" fmla="*/ 1728662 h 2724578"/>
              <a:gd name="connsiteX24" fmla="*/ 1796325 w 1979983"/>
              <a:gd name="connsiteY24" fmla="*/ 2266958 h 2724578"/>
              <a:gd name="connsiteX25" fmla="*/ 1921334 w 1979983"/>
              <a:gd name="connsiteY25" fmla="*/ 2198872 h 2724578"/>
              <a:gd name="connsiteX26" fmla="*/ 1979983 w 1979983"/>
              <a:gd name="connsiteY26" fmla="*/ 2306554 h 2724578"/>
              <a:gd name="connsiteX27" fmla="*/ 1854973 w 1979983"/>
              <a:gd name="connsiteY27" fmla="*/ 2374641 h 2724578"/>
              <a:gd name="connsiteX28" fmla="*/ 1854988 w 1979983"/>
              <a:gd name="connsiteY28" fmla="*/ 2374668 h 2724578"/>
              <a:gd name="connsiteX29" fmla="*/ 1622747 w 1979983"/>
              <a:gd name="connsiteY29" fmla="*/ 2501157 h 2724578"/>
              <a:gd name="connsiteX30" fmla="*/ 1622733 w 1979983"/>
              <a:gd name="connsiteY30" fmla="*/ 2501130 h 2724578"/>
              <a:gd name="connsiteX31" fmla="*/ 1564084 w 1979983"/>
              <a:gd name="connsiteY31" fmla="*/ 2393448 h 2724578"/>
              <a:gd name="connsiteX32" fmla="*/ 1270902 w 1979983"/>
              <a:gd name="connsiteY32" fmla="*/ 1855151 h 2724578"/>
              <a:gd name="connsiteX33" fmla="*/ 1214037 w 1979983"/>
              <a:gd name="connsiteY33" fmla="*/ 1886123 h 2724578"/>
              <a:gd name="connsiteX34" fmla="*/ 1506076 w 1979983"/>
              <a:gd name="connsiteY34" fmla="*/ 2422320 h 2724578"/>
              <a:gd name="connsiteX35" fmla="*/ 1564725 w 1979983"/>
              <a:gd name="connsiteY35" fmla="*/ 2530002 h 2724578"/>
              <a:gd name="connsiteX36" fmla="*/ 1332484 w 1979983"/>
              <a:gd name="connsiteY36" fmla="*/ 2656492 h 2724578"/>
              <a:gd name="connsiteX37" fmla="*/ 1207474 w 1979983"/>
              <a:gd name="connsiteY37" fmla="*/ 2724578 h 2724578"/>
              <a:gd name="connsiteX38" fmla="*/ 1148825 w 1979983"/>
              <a:gd name="connsiteY38" fmla="*/ 2616896 h 2724578"/>
              <a:gd name="connsiteX39" fmla="*/ 1273835 w 1979983"/>
              <a:gd name="connsiteY39" fmla="*/ 2548810 h 2724578"/>
              <a:gd name="connsiteX40" fmla="*/ 959600 w 1979983"/>
              <a:gd name="connsiteY40" fmla="*/ 1971859 h 2724578"/>
              <a:gd name="connsiteX41" fmla="*/ 961296 w 1979983"/>
              <a:gd name="connsiteY41" fmla="*/ 1970935 h 2724578"/>
              <a:gd name="connsiteX42" fmla="*/ 890183 w 1979983"/>
              <a:gd name="connsiteY42" fmla="*/ 1840369 h 2724578"/>
              <a:gd name="connsiteX43" fmla="*/ 890183 w 1979983"/>
              <a:gd name="connsiteY43" fmla="*/ 1878453 h 2724578"/>
              <a:gd name="connsiteX44" fmla="*/ 255686 w 1979983"/>
              <a:gd name="connsiteY44" fmla="*/ 1878453 h 2724578"/>
              <a:gd name="connsiteX45" fmla="*/ 255686 w 1979983"/>
              <a:gd name="connsiteY45" fmla="*/ 1865089 h 2724578"/>
              <a:gd name="connsiteX46" fmla="*/ 239192 w 1979983"/>
              <a:gd name="connsiteY46" fmla="*/ 1866508 h 2724578"/>
              <a:gd name="connsiteX47" fmla="*/ 195451 w 1979983"/>
              <a:gd name="connsiteY47" fmla="*/ 1854548 h 2724578"/>
              <a:gd name="connsiteX48" fmla="*/ 117683 w 1979983"/>
              <a:gd name="connsiteY48" fmla="*/ 1710158 h 2724578"/>
              <a:gd name="connsiteX49" fmla="*/ 126523 w 1979983"/>
              <a:gd name="connsiteY49" fmla="*/ 1679339 h 2724578"/>
              <a:gd name="connsiteX50" fmla="*/ 118434 w 1979983"/>
              <a:gd name="connsiteY50" fmla="*/ 1676127 h 2724578"/>
              <a:gd name="connsiteX51" fmla="*/ 406101 w 1979983"/>
              <a:gd name="connsiteY51" fmla="*/ 951570 h 2724578"/>
              <a:gd name="connsiteX52" fmla="*/ 395767 w 1979983"/>
              <a:gd name="connsiteY52" fmla="*/ 932597 h 2724578"/>
              <a:gd name="connsiteX53" fmla="*/ 657983 w 1979983"/>
              <a:gd name="connsiteY53" fmla="*/ 789782 h 2724578"/>
              <a:gd name="connsiteX54" fmla="*/ 570123 w 1979983"/>
              <a:gd name="connsiteY54" fmla="*/ 828091 h 2724578"/>
              <a:gd name="connsiteX55" fmla="*/ 44534 w 1979983"/>
              <a:gd name="connsiteY55" fmla="*/ 654071 h 2724578"/>
              <a:gd name="connsiteX56" fmla="*/ 263297 w 1979983"/>
              <a:gd name="connsiteY56" fmla="*/ 65096 h 272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979983" h="2724578">
                <a:moveTo>
                  <a:pt x="535426" y="1189016"/>
                </a:moveTo>
                <a:lnTo>
                  <a:pt x="337064" y="1688637"/>
                </a:lnTo>
                <a:lnTo>
                  <a:pt x="807543" y="1688637"/>
                </a:lnTo>
                <a:close/>
                <a:moveTo>
                  <a:pt x="909265" y="288798"/>
                </a:moveTo>
                <a:lnTo>
                  <a:pt x="919361" y="339140"/>
                </a:lnTo>
                <a:cubicBezTo>
                  <a:pt x="933831" y="482373"/>
                  <a:pt x="866254" y="633946"/>
                  <a:pt x="737844" y="736741"/>
                </a:cubicBezTo>
                <a:lnTo>
                  <a:pt x="658002" y="789771"/>
                </a:lnTo>
                <a:lnTo>
                  <a:pt x="917114" y="648647"/>
                </a:lnTo>
                <a:lnTo>
                  <a:pt x="942076" y="694478"/>
                </a:lnTo>
                <a:lnTo>
                  <a:pt x="1327283" y="330049"/>
                </a:lnTo>
                <a:close/>
                <a:moveTo>
                  <a:pt x="263297" y="65096"/>
                </a:moveTo>
                <a:cubicBezTo>
                  <a:pt x="493108" y="-60070"/>
                  <a:pt x="767763" y="687"/>
                  <a:pt x="876756" y="200803"/>
                </a:cubicBezTo>
                <a:lnTo>
                  <a:pt x="903081" y="263463"/>
                </a:lnTo>
                <a:lnTo>
                  <a:pt x="923386" y="57710"/>
                </a:lnTo>
                <a:lnTo>
                  <a:pt x="1448110" y="109491"/>
                </a:lnTo>
                <a:lnTo>
                  <a:pt x="1446090" y="129959"/>
                </a:lnTo>
                <a:lnTo>
                  <a:pt x="1464337" y="128606"/>
                </a:lnTo>
                <a:cubicBezTo>
                  <a:pt x="1494442" y="130806"/>
                  <a:pt x="1524034" y="141796"/>
                  <a:pt x="1548592" y="161247"/>
                </a:cubicBezTo>
                <a:cubicBezTo>
                  <a:pt x="1601606" y="203237"/>
                  <a:pt x="1617682" y="273814"/>
                  <a:pt x="1587307" y="331226"/>
                </a:cubicBezTo>
                <a:lnTo>
                  <a:pt x="1565710" y="359211"/>
                </a:lnTo>
                <a:lnTo>
                  <a:pt x="1581362" y="375756"/>
                </a:lnTo>
                <a:lnTo>
                  <a:pt x="1044904" y="883277"/>
                </a:lnTo>
                <a:lnTo>
                  <a:pt x="1504838" y="1727738"/>
                </a:lnTo>
                <a:lnTo>
                  <a:pt x="1503143" y="1728662"/>
                </a:lnTo>
                <a:lnTo>
                  <a:pt x="1796325" y="2266958"/>
                </a:lnTo>
                <a:lnTo>
                  <a:pt x="1921334" y="2198872"/>
                </a:lnTo>
                <a:lnTo>
                  <a:pt x="1979983" y="2306554"/>
                </a:lnTo>
                <a:lnTo>
                  <a:pt x="1854973" y="2374641"/>
                </a:lnTo>
                <a:lnTo>
                  <a:pt x="1854988" y="2374668"/>
                </a:lnTo>
                <a:lnTo>
                  <a:pt x="1622747" y="2501157"/>
                </a:lnTo>
                <a:lnTo>
                  <a:pt x="1622733" y="2501130"/>
                </a:lnTo>
                <a:lnTo>
                  <a:pt x="1564084" y="2393448"/>
                </a:lnTo>
                <a:lnTo>
                  <a:pt x="1270902" y="1855151"/>
                </a:lnTo>
                <a:lnTo>
                  <a:pt x="1214037" y="1886123"/>
                </a:lnTo>
                <a:lnTo>
                  <a:pt x="1506076" y="2422320"/>
                </a:lnTo>
                <a:lnTo>
                  <a:pt x="1564725" y="2530002"/>
                </a:lnTo>
                <a:lnTo>
                  <a:pt x="1332484" y="2656492"/>
                </a:lnTo>
                <a:lnTo>
                  <a:pt x="1207474" y="2724578"/>
                </a:lnTo>
                <a:lnTo>
                  <a:pt x="1148825" y="2616896"/>
                </a:lnTo>
                <a:lnTo>
                  <a:pt x="1273835" y="2548810"/>
                </a:lnTo>
                <a:lnTo>
                  <a:pt x="959600" y="1971859"/>
                </a:lnTo>
                <a:lnTo>
                  <a:pt x="961296" y="1970935"/>
                </a:lnTo>
                <a:lnTo>
                  <a:pt x="890183" y="1840369"/>
                </a:lnTo>
                <a:lnTo>
                  <a:pt x="890183" y="1878453"/>
                </a:lnTo>
                <a:lnTo>
                  <a:pt x="255686" y="1878453"/>
                </a:lnTo>
                <a:lnTo>
                  <a:pt x="255686" y="1865089"/>
                </a:lnTo>
                <a:lnTo>
                  <a:pt x="239192" y="1866508"/>
                </a:lnTo>
                <a:cubicBezTo>
                  <a:pt x="224410" y="1865196"/>
                  <a:pt x="209624" y="1861264"/>
                  <a:pt x="195451" y="1854548"/>
                </a:cubicBezTo>
                <a:cubicBezTo>
                  <a:pt x="142091" y="1829262"/>
                  <a:pt x="110496" y="1770599"/>
                  <a:pt x="117683" y="1710158"/>
                </a:cubicBezTo>
                <a:lnTo>
                  <a:pt x="126523" y="1679339"/>
                </a:lnTo>
                <a:lnTo>
                  <a:pt x="118434" y="1676127"/>
                </a:lnTo>
                <a:lnTo>
                  <a:pt x="406101" y="951570"/>
                </a:lnTo>
                <a:lnTo>
                  <a:pt x="395767" y="932597"/>
                </a:lnTo>
                <a:lnTo>
                  <a:pt x="657983" y="789782"/>
                </a:lnTo>
                <a:lnTo>
                  <a:pt x="570123" y="828091"/>
                </a:lnTo>
                <a:cubicBezTo>
                  <a:pt x="362106" y="897577"/>
                  <a:pt x="139902" y="829172"/>
                  <a:pt x="44534" y="654071"/>
                </a:cubicBezTo>
                <a:cubicBezTo>
                  <a:pt x="-64459" y="453955"/>
                  <a:pt x="33485" y="190262"/>
                  <a:pt x="263297" y="65096"/>
                </a:cubicBezTo>
                <a:close/>
              </a:path>
            </a:pathLst>
          </a:cu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38">
            <a:extLst>
              <a:ext uri="{FF2B5EF4-FFF2-40B4-BE49-F238E27FC236}">
                <a16:creationId xmlns:a16="http://schemas.microsoft.com/office/drawing/2014/main" id="{2B0C1EAC-9DF3-4F98-AE6A-441A75684CC6}"/>
              </a:ext>
            </a:extLst>
          </p:cNvPr>
          <p:cNvSpPr/>
          <p:nvPr/>
        </p:nvSpPr>
        <p:spPr>
          <a:xfrm>
            <a:off x="1896814" y="3021801"/>
            <a:ext cx="95250" cy="117491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39">
            <a:extLst>
              <a:ext uri="{FF2B5EF4-FFF2-40B4-BE49-F238E27FC236}">
                <a16:creationId xmlns:a16="http://schemas.microsoft.com/office/drawing/2014/main" id="{C3D1D134-C1F2-459F-A9F3-0141C42FA056}"/>
              </a:ext>
            </a:extLst>
          </p:cNvPr>
          <p:cNvSpPr/>
          <p:nvPr/>
        </p:nvSpPr>
        <p:spPr>
          <a:xfrm>
            <a:off x="1603650" y="2776780"/>
            <a:ext cx="95250" cy="117491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40">
            <a:extLst>
              <a:ext uri="{FF2B5EF4-FFF2-40B4-BE49-F238E27FC236}">
                <a16:creationId xmlns:a16="http://schemas.microsoft.com/office/drawing/2014/main" id="{6472703B-3DA6-4B81-B463-A04F1E2A26CF}"/>
              </a:ext>
            </a:extLst>
          </p:cNvPr>
          <p:cNvSpPr/>
          <p:nvPr/>
        </p:nvSpPr>
        <p:spPr>
          <a:xfrm>
            <a:off x="1477072" y="2428097"/>
            <a:ext cx="95250" cy="117491"/>
          </a:xfrm>
          <a:prstGeom prst="ellipse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ectangle 44">
            <a:extLst>
              <a:ext uri="{FF2B5EF4-FFF2-40B4-BE49-F238E27FC236}">
                <a16:creationId xmlns:a16="http://schemas.microsoft.com/office/drawing/2014/main" id="{A9C68025-0000-4282-A0E1-7B8FAAB1170D}"/>
              </a:ext>
            </a:extLst>
          </p:cNvPr>
          <p:cNvSpPr/>
          <p:nvPr/>
        </p:nvSpPr>
        <p:spPr>
          <a:xfrm>
            <a:off x="6140620" y="2756310"/>
            <a:ext cx="5699947" cy="1441594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anose="05000000000000000000" pitchFamily="2" charset="2"/>
              <a:buChar char="ü"/>
            </a:pPr>
            <a:endParaRPr lang="el-GR" dirty="0">
              <a:latin typeface="Century Gothic" panose="020B0502020202020204" pitchFamily="34" charset="0"/>
            </a:endParaRPr>
          </a:p>
        </p:txBody>
      </p:sp>
      <p:sp>
        <p:nvSpPr>
          <p:cNvPr id="31" name="Block Arc 34">
            <a:extLst>
              <a:ext uri="{FF2B5EF4-FFF2-40B4-BE49-F238E27FC236}">
                <a16:creationId xmlns:a16="http://schemas.microsoft.com/office/drawing/2014/main" id="{CF8C2DCE-3759-4907-A2AC-9235EF303F14}"/>
              </a:ext>
            </a:extLst>
          </p:cNvPr>
          <p:cNvSpPr/>
          <p:nvPr/>
        </p:nvSpPr>
        <p:spPr>
          <a:xfrm>
            <a:off x="1417465" y="1047499"/>
            <a:ext cx="4859214" cy="4859216"/>
          </a:xfrm>
          <a:prstGeom prst="blockArc">
            <a:avLst>
              <a:gd name="adj1" fmla="val 20558746"/>
              <a:gd name="adj2" fmla="val 1045932"/>
              <a:gd name="adj3" fmla="val 15398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ED444D7E-5392-4B6E-8F8B-852FA85FBA36}"/>
              </a:ext>
            </a:extLst>
          </p:cNvPr>
          <p:cNvSpPr/>
          <p:nvPr/>
        </p:nvSpPr>
        <p:spPr>
          <a:xfrm>
            <a:off x="5168120" y="4723849"/>
            <a:ext cx="6718571" cy="1182865"/>
          </a:xfrm>
          <a:custGeom>
            <a:avLst/>
            <a:gdLst>
              <a:gd name="connsiteX0" fmla="*/ 0 w 5029530"/>
              <a:gd name="connsiteY0" fmla="*/ 0 h 1188720"/>
              <a:gd name="connsiteX1" fmla="*/ 5029530 w 5029530"/>
              <a:gd name="connsiteY1" fmla="*/ 0 h 1188720"/>
              <a:gd name="connsiteX2" fmla="*/ 5029530 w 5029530"/>
              <a:gd name="connsiteY2" fmla="*/ 1188720 h 1188720"/>
              <a:gd name="connsiteX3" fmla="*/ 0 w 5029530"/>
              <a:gd name="connsiteY3" fmla="*/ 1188720 h 1188720"/>
              <a:gd name="connsiteX4" fmla="*/ 0 w 5029530"/>
              <a:gd name="connsiteY4" fmla="*/ 0 h 1188720"/>
              <a:gd name="connsiteX0" fmla="*/ 131884 w 5029530"/>
              <a:gd name="connsiteY0" fmla="*/ 0 h 1197513"/>
              <a:gd name="connsiteX1" fmla="*/ 5029530 w 5029530"/>
              <a:gd name="connsiteY1" fmla="*/ 8793 h 1197513"/>
              <a:gd name="connsiteX2" fmla="*/ 5029530 w 5029530"/>
              <a:gd name="connsiteY2" fmla="*/ 1197513 h 1197513"/>
              <a:gd name="connsiteX3" fmla="*/ 0 w 5029530"/>
              <a:gd name="connsiteY3" fmla="*/ 1197513 h 1197513"/>
              <a:gd name="connsiteX4" fmla="*/ 131884 w 5029530"/>
              <a:gd name="connsiteY4" fmla="*/ 0 h 119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3">
                <a:moveTo>
                  <a:pt x="131884" y="0"/>
                </a:moveTo>
                <a:lnTo>
                  <a:pt x="5029530" y="8793"/>
                </a:lnTo>
                <a:lnTo>
                  <a:pt x="5029530" y="1197513"/>
                </a:lnTo>
                <a:lnTo>
                  <a:pt x="0" y="1197513"/>
                </a:lnTo>
                <a:lnTo>
                  <a:pt x="131884" y="0"/>
                </a:lnTo>
                <a:close/>
              </a:path>
            </a:pathLst>
          </a:custGeom>
          <a:gradFill flip="none" rotWithShape="1">
            <a:gsLst>
              <a:gs pos="0">
                <a:srgbClr val="FF9B9B">
                  <a:shade val="67500"/>
                  <a:satMod val="115000"/>
                  <a:lumMod val="5000"/>
                  <a:lumOff val="95000"/>
                </a:srgbClr>
              </a:gs>
              <a:gs pos="100000">
                <a:srgbClr val="FF9B9B">
                  <a:shade val="100000"/>
                  <a:satMod val="115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anose="05000000000000000000" pitchFamily="2" charset="2"/>
              <a:buChar char="ü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3" name="Block Arc 31">
            <a:extLst>
              <a:ext uri="{FF2B5EF4-FFF2-40B4-BE49-F238E27FC236}">
                <a16:creationId xmlns:a16="http://schemas.microsoft.com/office/drawing/2014/main" id="{DA77D8EC-0421-4EFE-B742-9EB057DDC9DF}"/>
              </a:ext>
            </a:extLst>
          </p:cNvPr>
          <p:cNvSpPr/>
          <p:nvPr/>
        </p:nvSpPr>
        <p:spPr>
          <a:xfrm>
            <a:off x="1385818" y="1464396"/>
            <a:ext cx="4859214" cy="4859216"/>
          </a:xfrm>
          <a:prstGeom prst="blockArc">
            <a:avLst>
              <a:gd name="adj1" fmla="val 1222556"/>
              <a:gd name="adj2" fmla="val 3386058"/>
              <a:gd name="adj3" fmla="val 15438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  <a:lumMod val="89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14">
            <a:extLst>
              <a:ext uri="{FF2B5EF4-FFF2-40B4-BE49-F238E27FC236}">
                <a16:creationId xmlns:a16="http://schemas.microsoft.com/office/drawing/2014/main" id="{EBD02E9A-2A41-4D7D-A148-6E2D43FB6D86}"/>
              </a:ext>
            </a:extLst>
          </p:cNvPr>
          <p:cNvSpPr/>
          <p:nvPr/>
        </p:nvSpPr>
        <p:spPr>
          <a:xfrm>
            <a:off x="5121996" y="1001849"/>
            <a:ext cx="6718571" cy="1178875"/>
          </a:xfrm>
          <a:custGeom>
            <a:avLst/>
            <a:gdLst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0 w 5029530"/>
              <a:gd name="connsiteY3" fmla="*/ 1188719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88719"/>
              <a:gd name="connsiteX1" fmla="*/ 5029530 w 5029530"/>
              <a:gd name="connsiteY1" fmla="*/ 0 h 1188719"/>
              <a:gd name="connsiteX2" fmla="*/ 5029530 w 5029530"/>
              <a:gd name="connsiteY2" fmla="*/ 1188719 h 1188719"/>
              <a:gd name="connsiteX3" fmla="*/ 123093 w 5029530"/>
              <a:gd name="connsiteY3" fmla="*/ 1179926 h 1188719"/>
              <a:gd name="connsiteX4" fmla="*/ 0 w 5029530"/>
              <a:gd name="connsiteY4" fmla="*/ 0 h 1188719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  <a:gd name="connsiteX0" fmla="*/ 0 w 5029530"/>
              <a:gd name="connsiteY0" fmla="*/ 0 h 1197511"/>
              <a:gd name="connsiteX1" fmla="*/ 5029530 w 5029530"/>
              <a:gd name="connsiteY1" fmla="*/ 0 h 1197511"/>
              <a:gd name="connsiteX2" fmla="*/ 5029530 w 5029530"/>
              <a:gd name="connsiteY2" fmla="*/ 1188719 h 1197511"/>
              <a:gd name="connsiteX3" fmla="*/ 131885 w 5029530"/>
              <a:gd name="connsiteY3" fmla="*/ 1197511 h 1197511"/>
              <a:gd name="connsiteX4" fmla="*/ 0 w 5029530"/>
              <a:gd name="connsiteY4" fmla="*/ 0 h 11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530" h="1197511">
                <a:moveTo>
                  <a:pt x="0" y="0"/>
                </a:moveTo>
                <a:lnTo>
                  <a:pt x="5029530" y="0"/>
                </a:lnTo>
                <a:lnTo>
                  <a:pt x="5029530" y="1188719"/>
                </a:lnTo>
                <a:lnTo>
                  <a:pt x="131885" y="11975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anose="05000000000000000000" pitchFamily="2" charset="2"/>
              <a:buChar char="ü"/>
            </a:pPr>
            <a:endParaRPr lang="el-G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Block Arc 42">
            <a:extLst>
              <a:ext uri="{FF2B5EF4-FFF2-40B4-BE49-F238E27FC236}">
                <a16:creationId xmlns:a16="http://schemas.microsoft.com/office/drawing/2014/main" id="{502D6EE4-84F8-435B-A655-03B7CC608D1B}"/>
              </a:ext>
            </a:extLst>
          </p:cNvPr>
          <p:cNvSpPr/>
          <p:nvPr/>
        </p:nvSpPr>
        <p:spPr>
          <a:xfrm>
            <a:off x="1315999" y="592193"/>
            <a:ext cx="4859214" cy="4859216"/>
          </a:xfrm>
          <a:prstGeom prst="blockArc">
            <a:avLst>
              <a:gd name="adj1" fmla="val 18257751"/>
              <a:gd name="adj2" fmla="val 20385997"/>
              <a:gd name="adj3" fmla="val 15553"/>
            </a:avLst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Isosceles Triangle 47">
            <a:extLst>
              <a:ext uri="{FF2B5EF4-FFF2-40B4-BE49-F238E27FC236}">
                <a16:creationId xmlns:a16="http://schemas.microsoft.com/office/drawing/2014/main" id="{BE2FD6C5-BE9F-4D9A-A61A-015F98767939}"/>
              </a:ext>
            </a:extLst>
          </p:cNvPr>
          <p:cNvSpPr/>
          <p:nvPr/>
        </p:nvSpPr>
        <p:spPr>
          <a:xfrm rot="16200000">
            <a:off x="4818162" y="2766487"/>
            <a:ext cx="116839" cy="1371600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48">
            <a:extLst>
              <a:ext uri="{FF2B5EF4-FFF2-40B4-BE49-F238E27FC236}">
                <a16:creationId xmlns:a16="http://schemas.microsoft.com/office/drawing/2014/main" id="{78EDCE7B-F9C4-406F-AAE5-CBC3526F8274}"/>
              </a:ext>
            </a:extLst>
          </p:cNvPr>
          <p:cNvSpPr/>
          <p:nvPr/>
        </p:nvSpPr>
        <p:spPr>
          <a:xfrm rot="13500000">
            <a:off x="4467514" y="1709982"/>
            <a:ext cx="116839" cy="1371600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51">
            <a:extLst>
              <a:ext uri="{FF2B5EF4-FFF2-40B4-BE49-F238E27FC236}">
                <a16:creationId xmlns:a16="http://schemas.microsoft.com/office/drawing/2014/main" id="{FAB028EF-56D4-46E4-93EB-68BD032B3E33}"/>
              </a:ext>
            </a:extLst>
          </p:cNvPr>
          <p:cNvSpPr/>
          <p:nvPr/>
        </p:nvSpPr>
        <p:spPr>
          <a:xfrm rot="18600000">
            <a:off x="4523806" y="3859743"/>
            <a:ext cx="116839" cy="1371600"/>
          </a:xfrm>
          <a:prstGeom prst="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lumMod val="89000"/>
                  <a:lumOff val="11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Person with idea">
            <a:extLst>
              <a:ext uri="{FF2B5EF4-FFF2-40B4-BE49-F238E27FC236}">
                <a16:creationId xmlns:a16="http://schemas.microsoft.com/office/drawing/2014/main" id="{D36A7355-01AB-4AE4-927F-ACC621EBFB9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52177" y="1418207"/>
            <a:ext cx="587862" cy="587862"/>
          </a:xfrm>
          <a:prstGeom prst="rect">
            <a:avLst/>
          </a:prstGeom>
        </p:spPr>
      </p:pic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id="{B5D44560-01AE-46C6-8022-95EE6DE2C12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61726" y="3173049"/>
            <a:ext cx="657871" cy="657871"/>
          </a:xfrm>
          <a:prstGeom prst="rect">
            <a:avLst/>
          </a:prstGeom>
        </p:spPr>
      </p:pic>
      <p:pic>
        <p:nvPicPr>
          <p:cNvPr id="15" name="Graphic 14" descr="Bar chart">
            <a:extLst>
              <a:ext uri="{FF2B5EF4-FFF2-40B4-BE49-F238E27FC236}">
                <a16:creationId xmlns:a16="http://schemas.microsoft.com/office/drawing/2014/main" id="{477FC970-CA34-4644-9DB3-BEA71239FB9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84055" y="4850033"/>
            <a:ext cx="640033" cy="64003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C7E6D6B-69E5-42D9-9432-CD396586CA0C}"/>
              </a:ext>
            </a:extLst>
          </p:cNvPr>
          <p:cNvSpPr txBox="1"/>
          <p:nvPr/>
        </p:nvSpPr>
        <p:spPr>
          <a:xfrm>
            <a:off x="4876581" y="984633"/>
            <a:ext cx="6963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Να δημιουργηθεί εξ αποστάσεως Ε.Υ.  επιμόρφωσης στη διδασκαλία της Ελληνικής ως δεύτερης/ξένης γλώσσας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07940B-7F17-40CB-94CC-55504C7F825F}"/>
              </a:ext>
            </a:extLst>
          </p:cNvPr>
          <p:cNvSpPr txBox="1"/>
          <p:nvPr/>
        </p:nvSpPr>
        <p:spPr>
          <a:xfrm>
            <a:off x="6219596" y="3093483"/>
            <a:ext cx="5534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Century Gothic" panose="020B0502020202020204" pitchFamily="34" charset="0"/>
              </a:rPr>
              <a:t>Να αξιολογηθεί από πτυχιούχους παιδαγωγικών τμημάτων και τμημάτων φιλολογίας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51F4C3-9C10-4C56-A836-3BA13C95BBEB}"/>
              </a:ext>
            </a:extLst>
          </p:cNvPr>
          <p:cNvSpPr txBox="1"/>
          <p:nvPr/>
        </p:nvSpPr>
        <p:spPr>
          <a:xfrm>
            <a:off x="5876843" y="5037451"/>
            <a:ext cx="5840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Century Gothic" panose="020B0502020202020204" pitchFamily="34" charset="0"/>
              </a:rPr>
              <a:t>Να επεξεργαστούν οι απόψεις των </a:t>
            </a:r>
            <a:r>
              <a:rPr lang="el-GR" dirty="0" err="1">
                <a:latin typeface="Century Gothic" panose="020B0502020202020204" pitchFamily="34" charset="0"/>
              </a:rPr>
              <a:t>αξιολογητριών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A8E301-E6D5-4BBA-8F87-7DB4673535E4}"/>
              </a:ext>
            </a:extLst>
          </p:cNvPr>
          <p:cNvSpPr txBox="1"/>
          <p:nvPr/>
        </p:nvSpPr>
        <p:spPr>
          <a:xfrm>
            <a:off x="5792430" y="1524106"/>
            <a:ext cx="618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στα προγράμματα του Ε.ΔΙΑ.Μ.ΜΕ. για την  </a:t>
            </a:r>
            <a:endParaRPr lang="el-GR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140CD1-5A96-4DDB-B975-3232B29E8C9B}"/>
              </a:ext>
            </a:extLst>
          </p:cNvPr>
          <p:cNvSpPr txBox="1"/>
          <p:nvPr/>
        </p:nvSpPr>
        <p:spPr>
          <a:xfrm>
            <a:off x="5900567" y="1810218"/>
            <a:ext cx="4975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ε</a:t>
            </a:r>
            <a:r>
              <a:rPr lang="el-GR" dirty="0">
                <a:solidFill>
                  <a:schemeClr val="tx1"/>
                </a:solidFill>
                <a:latin typeface="Century Gothic" panose="020B0502020202020204" pitchFamily="34" charset="0"/>
              </a:rPr>
              <a:t>λληνόγλωσση εκπαίδευση στο εξωτερικό </a:t>
            </a:r>
            <a:endParaRPr lang="el-GR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E5979F2-C4F2-405D-999F-3B57D9760A31}"/>
              </a:ext>
            </a:extLst>
          </p:cNvPr>
          <p:cNvSpPr txBox="1"/>
          <p:nvPr/>
        </p:nvSpPr>
        <p:spPr>
          <a:xfrm>
            <a:off x="5724088" y="5331432"/>
            <a:ext cx="5840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Century Gothic" panose="020B0502020202020204" pitchFamily="34" charset="0"/>
              </a:rPr>
              <a:t>που συμμετείχαν στην έρευνα </a:t>
            </a:r>
            <a:endParaRPr lang="el-GR" dirty="0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0B1B3F06-1380-4E9A-AF0F-DE8D4CD5BD69}"/>
              </a:ext>
            </a:extLst>
          </p:cNvPr>
          <p:cNvSpPr/>
          <p:nvPr/>
        </p:nvSpPr>
        <p:spPr>
          <a:xfrm>
            <a:off x="11791623" y="63881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'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913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  <p:bldP spid="42" grpId="0"/>
      <p:bldP spid="44" grpId="0"/>
      <p:bldP spid="29" grpId="0"/>
      <p:bldP spid="39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Αποτελέσματα (4/4)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2"/>
            <a:ext cx="810464" cy="810464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1068416"/>
              </p:ext>
            </p:extLst>
          </p:nvPr>
        </p:nvGraphicFramePr>
        <p:xfrm>
          <a:off x="108857" y="838421"/>
          <a:ext cx="11941629" cy="5376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angle 5"/>
          <p:cNvSpPr/>
          <p:nvPr/>
        </p:nvSpPr>
        <p:spPr>
          <a:xfrm>
            <a:off x="3578139" y="1120521"/>
            <a:ext cx="77042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l-GR" sz="1100" i="1" dirty="0">
              <a:latin typeface="Century Gothic" panose="020B0502020202020204" pitchFamily="34" charset="0"/>
            </a:endParaRPr>
          </a:p>
          <a:p>
            <a:pPr algn="just"/>
            <a:endParaRPr lang="el-GR" sz="1100" i="1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4778" y="236381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l-GR" sz="1100" i="1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1509" y="2625421"/>
            <a:ext cx="20295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000" i="1" dirty="0">
                <a:latin typeface="Century Gothic" panose="020B0502020202020204" pitchFamily="34" charset="0"/>
              </a:rPr>
              <a:t>- Οι δραστηριότητες ενθαρρύνουν την αυτοαξιολόγηση καθώς δίνονται ευκαιρίες ελέγχου γνώσεων.(Ε3)</a:t>
            </a:r>
          </a:p>
          <a:p>
            <a:pPr algn="just"/>
            <a:r>
              <a:rPr lang="el-GR" sz="1000" i="1" dirty="0">
                <a:latin typeface="Century Gothic" panose="020B0502020202020204" pitchFamily="34" charset="0"/>
              </a:rPr>
              <a:t>- Πολύ καλές όπου χρειαζόταν υπήρξαν τα κατάλληλα ερεθίσματα. (Ε2)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23207" y="2625421"/>
            <a:ext cx="20295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100" i="1" dirty="0">
                <a:latin typeface="Century Gothic" panose="020B0502020202020204" pitchFamily="34" charset="0"/>
              </a:rPr>
              <a:t>-</a:t>
            </a:r>
            <a:r>
              <a:rPr lang="el-GR" sz="1000" i="1" dirty="0">
                <a:latin typeface="Century Gothic" panose="020B0502020202020204" pitchFamily="34" charset="0"/>
              </a:rPr>
              <a:t> Πολύ ξεκάθαρη διατύπωση των σκοπών της κάθε ενότητας και εύστοχο το κινούμενο σχέδιο.(Ε7)</a:t>
            </a:r>
          </a:p>
          <a:p>
            <a:pPr algn="just"/>
            <a:r>
              <a:rPr lang="el-GR" sz="1000" i="1" dirty="0">
                <a:latin typeface="Century Gothic" panose="020B0502020202020204" pitchFamily="34" charset="0"/>
              </a:rPr>
              <a:t>- Υπάρχει συνεχής έλεγχος της προόδου, κάτι που είναι πολύ σημαντικό.(Ε1)</a:t>
            </a:r>
          </a:p>
          <a:p>
            <a:pPr algn="just"/>
            <a:endParaRPr lang="el-GR" sz="1000" i="1" dirty="0"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64904" y="2625421"/>
            <a:ext cx="2029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000" i="1" dirty="0">
                <a:latin typeface="Century Gothic" panose="020B0502020202020204" pitchFamily="34" charset="0"/>
              </a:rPr>
              <a:t>- Η παρουσίαση του γνωστικού αντικειμένου στο E.Y. είναι αρκετά σύγχρονη, ανταποκρίνεται στα νέα δεδομένα της εποχής και εύκολη.(Ε3)</a:t>
            </a:r>
          </a:p>
          <a:p>
            <a:pPr algn="just"/>
            <a:r>
              <a:rPr lang="el-GR" sz="1000" i="1" dirty="0">
                <a:latin typeface="Century Gothic" panose="020B0502020202020204" pitchFamily="34" charset="0"/>
              </a:rPr>
              <a:t>- Οπωσδήποτε οι εικόνες αποτελούν ένα σημαντικό μέρος για να κατανοήσει ο εκπαιδευόμενος το γνωστικό αντικείμενο, καθώς βοηθάει το κείμενο.(Ε6)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06600" y="2585282"/>
            <a:ext cx="210218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000" i="1" dirty="0">
                <a:latin typeface="Century Gothic" panose="020B0502020202020204" pitchFamily="34" charset="0"/>
              </a:rPr>
              <a:t>- Ο συνδυασμός οπτικοακουστικών στοιχείων, τα κείμενα, απλά και κατανοητά (γλώσσα, σύνταξη, πυκνότητα, σαφήνεια, εύστοχη τοποθέτηση εικόνων), η δομή των ενοτήτων. (Ε8)</a:t>
            </a:r>
          </a:p>
          <a:p>
            <a:pPr algn="just"/>
            <a:r>
              <a:rPr lang="el-GR" sz="1000" i="1" dirty="0">
                <a:latin typeface="Century Gothic" panose="020B0502020202020204" pitchFamily="34" charset="0"/>
              </a:rPr>
              <a:t>- Περισσότερες οδηγίες στις δραστηριότητες (τις σύντομες, που περιλαμβάνονται στα πολυτροπικά κείμενα-βίντεο). Περισσότερο ομαδικές δραστηριότητες-αλληλεπίδραση. Περισσότερο βιωματικές δραστηριότητες/σενάρια. (Ε8)</a:t>
            </a:r>
          </a:p>
          <a:p>
            <a:pPr algn="just"/>
            <a:endParaRPr lang="el-GR" sz="1100" i="1" dirty="0">
              <a:latin typeface="Century Gothic" panose="020B0502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48297" y="2626213"/>
            <a:ext cx="2029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000" i="1" dirty="0">
                <a:latin typeface="Century Gothic" panose="020B0502020202020204" pitchFamily="34" charset="0"/>
              </a:rPr>
              <a:t>- Το εξήγησα νωρίτερα (Β7). (Ε8)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8236" y="1016519"/>
            <a:ext cx="3922869" cy="3693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Ενδεικτικές απαντήσεις ανά άξονα</a:t>
            </a:r>
            <a:endParaRPr lang="el-G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018" y="5392958"/>
            <a:ext cx="973468" cy="9734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806" y="1730873"/>
            <a:ext cx="2272937" cy="85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l-G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Δυνατότητα αναστοχασμού -αυτοαξιολόγησης από το Ε.Υ. στον εκπαιδευόμενο</a:t>
            </a:r>
          </a:p>
          <a:p>
            <a:pPr lvl="0" algn="ctr">
              <a:lnSpc>
                <a:spcPct val="100000"/>
              </a:lnSpc>
            </a:pPr>
            <a:r>
              <a:rPr lang="el-G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r>
              <a:rPr lang="el-GR" sz="10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ος</a:t>
            </a:r>
            <a:r>
              <a:rPr lang="el-G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 άξονας</a:t>
            </a:r>
            <a:endParaRPr lang="en-US" sz="1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C5A2B6BD-D9E5-4F59-AA69-3B5DAC7CF131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'"/>
              </a:rPr>
              <a:t>1</a:t>
            </a:r>
            <a:r>
              <a:rPr lang="en-US" dirty="0">
                <a:latin typeface="Century Gothic'"/>
              </a:rPr>
              <a:t>9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96380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3" grpId="0"/>
      <p:bldP spid="26" grpId="0"/>
      <p:bldP spid="27" grpId="0"/>
      <p:bldP spid="5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Συμπεράσματα (1/4)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3" y="0"/>
            <a:ext cx="840883" cy="840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0" r="99699">
                        <a14:foregroundMark x1="9474" y1="38214" x2="9474" y2="38214"/>
                        <a14:foregroundMark x1="14286" y1="26071" x2="14286" y2="26071"/>
                        <a14:foregroundMark x1="10226" y1="35357" x2="10226" y2="35357"/>
                        <a14:foregroundMark x1="26165" y1="36786" x2="26165" y2="36786"/>
                        <a14:foregroundMark x1="35338" y1="35000" x2="35338" y2="35000"/>
                        <a14:foregroundMark x1="48421" y1="31786" x2="48421" y2="31786"/>
                        <a14:foregroundMark x1="66015" y1="35000" x2="66015" y2="35000"/>
                        <a14:foregroundMark x1="83910" y1="35714" x2="83910" y2="35714"/>
                      </a14:backgroundRemoval>
                    </a14:imgEffect>
                  </a14:imgLayer>
                </a14:imgProps>
              </a:ext>
            </a:extLst>
          </a:blip>
          <a:srcRect l="695" t="-36333" r="-695" b="36333"/>
          <a:stretch/>
        </p:blipFill>
        <p:spPr>
          <a:xfrm>
            <a:off x="4604623" y="358683"/>
            <a:ext cx="3142187" cy="1323026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433403802"/>
              </p:ext>
            </p:extLst>
          </p:nvPr>
        </p:nvGraphicFramePr>
        <p:xfrm>
          <a:off x="0" y="2032119"/>
          <a:ext cx="12194683" cy="321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0" r="99699">
                        <a14:foregroundMark x1="9474" y1="38214" x2="9474" y2="38214"/>
                        <a14:foregroundMark x1="14286" y1="26071" x2="14286" y2="26071"/>
                        <a14:foregroundMark x1="10226" y1="35357" x2="10226" y2="35357"/>
                        <a14:foregroundMark x1="26165" y1="36786" x2="26165" y2="36786"/>
                        <a14:foregroundMark x1="35338" y1="35000" x2="35338" y2="35000"/>
                        <a14:foregroundMark x1="48421" y1="31786" x2="48421" y2="31786"/>
                        <a14:foregroundMark x1="66015" y1="35000" x2="66015" y2="35000"/>
                        <a14:foregroundMark x1="83910" y1="35714" x2="83910" y2="35714"/>
                      </a14:backgroundRemoval>
                    </a14:imgEffect>
                  </a14:imgLayer>
                </a14:imgProps>
              </a:ext>
            </a:extLst>
          </a:blip>
          <a:srcRect l="298" t="63785" r="-298" b="22060"/>
          <a:stretch/>
        </p:blipFill>
        <p:spPr>
          <a:xfrm>
            <a:off x="-269841" y="3443734"/>
            <a:ext cx="12731681" cy="366658"/>
          </a:xfrm>
          <a:prstGeom prst="rect">
            <a:avLst/>
          </a:prstGeom>
        </p:spPr>
      </p:pic>
      <p:sp>
        <p:nvSpPr>
          <p:cNvPr id="11" name="Minus 10"/>
          <p:cNvSpPr/>
          <p:nvPr/>
        </p:nvSpPr>
        <p:spPr>
          <a:xfrm>
            <a:off x="-2683" y="3499367"/>
            <a:ext cx="357051" cy="283029"/>
          </a:xfrm>
          <a:prstGeom prst="mathMinus">
            <a:avLst/>
          </a:prstGeom>
          <a:solidFill>
            <a:srgbClr val="E8111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Plus 8"/>
          <p:cNvSpPr/>
          <p:nvPr/>
        </p:nvSpPr>
        <p:spPr>
          <a:xfrm>
            <a:off x="11826717" y="3457246"/>
            <a:ext cx="357051" cy="339634"/>
          </a:xfrm>
          <a:prstGeom prst="mathPlus">
            <a:avLst/>
          </a:prstGeom>
          <a:solidFill>
            <a:srgbClr val="4DC20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8ACB610-8CEA-4B50-B11F-E56EA165878E}"/>
              </a:ext>
            </a:extLst>
          </p:cNvPr>
          <p:cNvSpPr/>
          <p:nvPr/>
        </p:nvSpPr>
        <p:spPr>
          <a:xfrm>
            <a:off x="-150718" y="2520520"/>
            <a:ext cx="1977835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E</a:t>
            </a:r>
            <a:r>
              <a:rPr lang="el-GR" sz="11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πιστημονική</a:t>
            </a: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 συνοχή</a:t>
            </a: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/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τεκμηρίωση του Ε.Υ. </a:t>
            </a: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(1</a:t>
            </a:r>
            <a:r>
              <a:rPr lang="el-GR" sz="1100" baseline="30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ος</a:t>
            </a: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 άξονας)</a:t>
            </a: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7835E8D-B6DE-484A-9285-F4E719AF47E2}"/>
              </a:ext>
            </a:extLst>
          </p:cNvPr>
          <p:cNvSpPr/>
          <p:nvPr/>
        </p:nvSpPr>
        <p:spPr>
          <a:xfrm>
            <a:off x="1130768" y="4045526"/>
            <a:ext cx="1470733" cy="76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Αλληλεπίδραση Ε.Υ.-εκπαιδευόμενου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(5</a:t>
            </a:r>
            <a:r>
              <a:rPr lang="el-GR" sz="1100" baseline="30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ος</a:t>
            </a: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 άξονας)</a:t>
            </a: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23C354F-F2FC-4FB8-A2D2-0217C9346629}"/>
              </a:ext>
            </a:extLst>
          </p:cNvPr>
          <p:cNvSpPr/>
          <p:nvPr/>
        </p:nvSpPr>
        <p:spPr>
          <a:xfrm>
            <a:off x="2454316" y="2418954"/>
            <a:ext cx="1869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Σκοπός / Προσδοκώμενα Αποτελέσματα </a:t>
            </a:r>
          </a:p>
          <a:p>
            <a:pPr lvl="0" algn="ctr"/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(7</a:t>
            </a:r>
            <a:r>
              <a:rPr lang="el-GR" sz="1100" baseline="30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ος</a:t>
            </a: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 άξονας)</a:t>
            </a: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8C800D6-05B4-4B15-9D51-7483D030F279}"/>
              </a:ext>
            </a:extLst>
          </p:cNvPr>
          <p:cNvSpPr/>
          <p:nvPr/>
        </p:nvSpPr>
        <p:spPr>
          <a:xfrm>
            <a:off x="3713662" y="4065489"/>
            <a:ext cx="2207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Δυνατότητα </a:t>
            </a:r>
            <a:r>
              <a:rPr lang="el-GR" sz="11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αναστοχασμού-αυτοαξιολόγησης</a:t>
            </a: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 από το Ε.Υ. στον εκπαιδευόμενο</a:t>
            </a:r>
          </a:p>
          <a:p>
            <a:pPr lvl="0" algn="ctr"/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(6</a:t>
            </a:r>
            <a:r>
              <a:rPr lang="el-GR" sz="1100" baseline="30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ος</a:t>
            </a: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 άξονας)</a:t>
            </a: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3ECFA3D6-B448-4A9A-B4E0-85C63124D4E5}"/>
              </a:ext>
            </a:extLst>
          </p:cNvPr>
          <p:cNvSpPr/>
          <p:nvPr/>
        </p:nvSpPr>
        <p:spPr>
          <a:xfrm>
            <a:off x="5138508" y="2418953"/>
            <a:ext cx="2074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Απλή και κατανοητή παρουσίαση του Γνωστικού Αντικειμένου</a:t>
            </a:r>
          </a:p>
          <a:p>
            <a:pPr lvl="0" algn="ctr"/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(</a:t>
            </a: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2</a:t>
            </a:r>
            <a:r>
              <a:rPr lang="el-GR" sz="1100" baseline="30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ος</a:t>
            </a: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 άξονας)</a:t>
            </a: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735174E5-DBE1-4790-AADE-A140A7511C80}"/>
              </a:ext>
            </a:extLst>
          </p:cNvPr>
          <p:cNvSpPr/>
          <p:nvPr/>
        </p:nvSpPr>
        <p:spPr>
          <a:xfrm>
            <a:off x="6936419" y="4047809"/>
            <a:ext cx="17459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Ε.Υ. σύμφωνα με τις αρχές της </a:t>
            </a:r>
            <a:r>
              <a:rPr lang="el-GR" sz="11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Πολυμεσικής</a:t>
            </a: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 Μάθησης</a:t>
            </a:r>
          </a:p>
          <a:p>
            <a:pPr lvl="0" algn="ctr"/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(8</a:t>
            </a:r>
            <a:r>
              <a:rPr lang="el-GR" sz="1100" baseline="30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ος</a:t>
            </a: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 άξονας)</a:t>
            </a: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EF794733-4AB1-4201-88E0-A1A48882D8BD}"/>
              </a:ext>
            </a:extLst>
          </p:cNvPr>
          <p:cNvSpPr/>
          <p:nvPr/>
        </p:nvSpPr>
        <p:spPr>
          <a:xfrm>
            <a:off x="8098274" y="2418952"/>
            <a:ext cx="16394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Υποστήριξη-καθοδήγηση στη μελέτη του Ε.Υ. </a:t>
            </a:r>
          </a:p>
          <a:p>
            <a:pPr lvl="0" algn="ctr"/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(4</a:t>
            </a:r>
            <a:r>
              <a:rPr lang="el-GR" sz="1100" baseline="30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ος</a:t>
            </a: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 άξονας)</a:t>
            </a: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769EFD18-A188-4C2A-942E-EA732E6C5C29}"/>
              </a:ext>
            </a:extLst>
          </p:cNvPr>
          <p:cNvSpPr/>
          <p:nvPr/>
        </p:nvSpPr>
        <p:spPr>
          <a:xfrm>
            <a:off x="9635088" y="4047809"/>
            <a:ext cx="14261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Ευχρηστία </a:t>
            </a:r>
            <a:r>
              <a:rPr lang="en-US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E.Y.</a:t>
            </a:r>
            <a:endParaRPr lang="el-GR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(3</a:t>
            </a:r>
            <a:r>
              <a:rPr lang="el-GR" sz="1100" baseline="30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ος</a:t>
            </a:r>
            <a:r>
              <a:rPr lang="el-GR" sz="1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entury Gothic" panose="020B0502020202020204" pitchFamily="34" charset="0"/>
              </a:rPr>
              <a:t> άξονας)</a:t>
            </a:r>
            <a:endParaRPr lang="en-US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C51FF067-38B5-4410-A238-5EDEF143CCA8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'"/>
              </a:rPr>
              <a:t>20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387443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1" grpId="0" animBg="1"/>
      <p:bldP spid="9" grpId="0" animBg="1"/>
      <p:bldP spid="3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F8D32170-CEF7-4029-8DB5-FB70DA699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4" y="968992"/>
            <a:ext cx="4245076" cy="1129510"/>
          </a:xfrm>
          <a:prstGeom prst="rect">
            <a:avLst/>
          </a:prstGeom>
        </p:spPr>
      </p:pic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Συμπεράσματα (2/4)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3" y="0"/>
            <a:ext cx="840883" cy="840883"/>
          </a:xfrm>
          <a:prstGeom prst="rect">
            <a:avLst/>
          </a:prstGeom>
        </p:spPr>
      </p:pic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49527AF0-0EE4-4A54-B285-C4B50F209FBE}"/>
              </a:ext>
            </a:extLst>
          </p:cNvPr>
          <p:cNvGrpSpPr/>
          <p:nvPr/>
        </p:nvGrpSpPr>
        <p:grpSpPr>
          <a:xfrm>
            <a:off x="5726494" y="1010355"/>
            <a:ext cx="879029" cy="1028298"/>
            <a:chOff x="4562944" y="10179"/>
            <a:chExt cx="879029" cy="1028298"/>
          </a:xfrm>
        </p:grpSpPr>
        <p:sp>
          <p:nvSpPr>
            <p:cNvPr id="12" name="Βέλος: Δεξιό 11">
              <a:extLst>
                <a:ext uri="{FF2B5EF4-FFF2-40B4-BE49-F238E27FC236}">
                  <a16:creationId xmlns:a16="http://schemas.microsoft.com/office/drawing/2014/main" id="{54A475DD-0E78-44E4-9E86-BAF6233A2BA9}"/>
                </a:ext>
              </a:extLst>
            </p:cNvPr>
            <p:cNvSpPr/>
            <p:nvPr/>
          </p:nvSpPr>
          <p:spPr>
            <a:xfrm>
              <a:off x="4562944" y="10179"/>
              <a:ext cx="879029" cy="10282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Βέλος: Δεξιό 4">
              <a:extLst>
                <a:ext uri="{FF2B5EF4-FFF2-40B4-BE49-F238E27FC236}">
                  <a16:creationId xmlns:a16="http://schemas.microsoft.com/office/drawing/2014/main" id="{BBAB63F4-8FF0-404B-BE0E-1110F8CB9CDB}"/>
                </a:ext>
              </a:extLst>
            </p:cNvPr>
            <p:cNvSpPr txBox="1"/>
            <p:nvPr/>
          </p:nvSpPr>
          <p:spPr>
            <a:xfrm>
              <a:off x="4562944" y="215839"/>
              <a:ext cx="615320" cy="6169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/>
            </a:p>
          </p:txBody>
        </p: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77D32C61-F536-49B8-A805-C1F6E9B3D022}"/>
              </a:ext>
            </a:extLst>
          </p:cNvPr>
          <p:cNvGrpSpPr/>
          <p:nvPr/>
        </p:nvGrpSpPr>
        <p:grpSpPr>
          <a:xfrm>
            <a:off x="5688395" y="2213260"/>
            <a:ext cx="880059" cy="1028298"/>
            <a:chOff x="4561485" y="9650"/>
            <a:chExt cx="880059" cy="1028298"/>
          </a:xfrm>
        </p:grpSpPr>
        <p:sp>
          <p:nvSpPr>
            <p:cNvPr id="18" name="Βέλος: Δεξιό 17">
              <a:extLst>
                <a:ext uri="{FF2B5EF4-FFF2-40B4-BE49-F238E27FC236}">
                  <a16:creationId xmlns:a16="http://schemas.microsoft.com/office/drawing/2014/main" id="{8211FF61-DF91-4740-A964-FB816685E4B9}"/>
                </a:ext>
              </a:extLst>
            </p:cNvPr>
            <p:cNvSpPr/>
            <p:nvPr/>
          </p:nvSpPr>
          <p:spPr>
            <a:xfrm>
              <a:off x="4561485" y="9650"/>
              <a:ext cx="880059" cy="10282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26B3F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Βέλος: Δεξιό 4">
              <a:extLst>
                <a:ext uri="{FF2B5EF4-FFF2-40B4-BE49-F238E27FC236}">
                  <a16:creationId xmlns:a16="http://schemas.microsoft.com/office/drawing/2014/main" id="{8486CB2F-F57C-46CB-BCCB-07B5BEA665DE}"/>
                </a:ext>
              </a:extLst>
            </p:cNvPr>
            <p:cNvSpPr txBox="1"/>
            <p:nvPr/>
          </p:nvSpPr>
          <p:spPr>
            <a:xfrm>
              <a:off x="4561485" y="215310"/>
              <a:ext cx="616041" cy="6169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/>
            </a:p>
          </p:txBody>
        </p:sp>
      </p:grpSp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94CC73F5-6A9B-4431-B2F6-485D1E12EF31}"/>
              </a:ext>
            </a:extLst>
          </p:cNvPr>
          <p:cNvGrpSpPr/>
          <p:nvPr/>
        </p:nvGrpSpPr>
        <p:grpSpPr>
          <a:xfrm>
            <a:off x="5733605" y="3461125"/>
            <a:ext cx="880059" cy="1028298"/>
            <a:chOff x="4561485" y="9650"/>
            <a:chExt cx="880059" cy="1028298"/>
          </a:xfrm>
        </p:grpSpPr>
        <p:sp>
          <p:nvSpPr>
            <p:cNvPr id="21" name="Βέλος: Δεξιό 20">
              <a:extLst>
                <a:ext uri="{FF2B5EF4-FFF2-40B4-BE49-F238E27FC236}">
                  <a16:creationId xmlns:a16="http://schemas.microsoft.com/office/drawing/2014/main" id="{764F72A7-5486-454F-8AE9-55ECB0C54B69}"/>
                </a:ext>
              </a:extLst>
            </p:cNvPr>
            <p:cNvSpPr/>
            <p:nvPr/>
          </p:nvSpPr>
          <p:spPr>
            <a:xfrm>
              <a:off x="4561485" y="9650"/>
              <a:ext cx="880059" cy="10282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7361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Βέλος: Δεξιό 4">
              <a:extLst>
                <a:ext uri="{FF2B5EF4-FFF2-40B4-BE49-F238E27FC236}">
                  <a16:creationId xmlns:a16="http://schemas.microsoft.com/office/drawing/2014/main" id="{59089734-B7C9-47FE-B339-78F5F7ABD4D3}"/>
                </a:ext>
              </a:extLst>
            </p:cNvPr>
            <p:cNvSpPr txBox="1"/>
            <p:nvPr/>
          </p:nvSpPr>
          <p:spPr>
            <a:xfrm>
              <a:off x="4561485" y="215310"/>
              <a:ext cx="616041" cy="6169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/>
            </a:p>
          </p:txBody>
        </p:sp>
      </p:grpSp>
      <p:grpSp>
        <p:nvGrpSpPr>
          <p:cNvPr id="23" name="Ομάδα 22">
            <a:extLst>
              <a:ext uri="{FF2B5EF4-FFF2-40B4-BE49-F238E27FC236}">
                <a16:creationId xmlns:a16="http://schemas.microsoft.com/office/drawing/2014/main" id="{4F996E51-FF22-4D26-BDA7-696E110A6732}"/>
              </a:ext>
            </a:extLst>
          </p:cNvPr>
          <p:cNvGrpSpPr/>
          <p:nvPr/>
        </p:nvGrpSpPr>
        <p:grpSpPr>
          <a:xfrm>
            <a:off x="5733604" y="4695083"/>
            <a:ext cx="880059" cy="1028298"/>
            <a:chOff x="4561485" y="9650"/>
            <a:chExt cx="880059" cy="1028298"/>
          </a:xfrm>
        </p:grpSpPr>
        <p:sp>
          <p:nvSpPr>
            <p:cNvPr id="24" name="Βέλος: Δεξιό 23">
              <a:extLst>
                <a:ext uri="{FF2B5EF4-FFF2-40B4-BE49-F238E27FC236}">
                  <a16:creationId xmlns:a16="http://schemas.microsoft.com/office/drawing/2014/main" id="{B3750BBD-B605-406F-8EC9-A7BC4DC1B7C7}"/>
                </a:ext>
              </a:extLst>
            </p:cNvPr>
            <p:cNvSpPr/>
            <p:nvPr/>
          </p:nvSpPr>
          <p:spPr>
            <a:xfrm>
              <a:off x="4561485" y="9650"/>
              <a:ext cx="880059" cy="10282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Βέλος: Δεξιό 4">
              <a:extLst>
                <a:ext uri="{FF2B5EF4-FFF2-40B4-BE49-F238E27FC236}">
                  <a16:creationId xmlns:a16="http://schemas.microsoft.com/office/drawing/2014/main" id="{3FF7075D-A178-4D88-BA8C-C8F720CD9830}"/>
                </a:ext>
              </a:extLst>
            </p:cNvPr>
            <p:cNvSpPr txBox="1"/>
            <p:nvPr/>
          </p:nvSpPr>
          <p:spPr>
            <a:xfrm>
              <a:off x="4561485" y="215310"/>
              <a:ext cx="616041" cy="6169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/>
            </a:p>
          </p:txBody>
        </p:sp>
      </p:grp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2D09687F-D467-41F5-BDD2-7DE726D07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70" y="937086"/>
            <a:ext cx="4270162" cy="1161415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C4E093B8-6B02-4D81-BB02-02697ED85B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3" y="2223636"/>
            <a:ext cx="4245076" cy="1154279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149C55C2-44D8-4D01-80B2-B51B3B06F5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56" y="2187717"/>
            <a:ext cx="4245076" cy="1168108"/>
          </a:xfrm>
          <a:prstGeom prst="rect">
            <a:avLst/>
          </a:prstGeom>
        </p:spPr>
      </p:pic>
      <p:pic>
        <p:nvPicPr>
          <p:cNvPr id="32" name="Εικόνα 31">
            <a:extLst>
              <a:ext uri="{FF2B5EF4-FFF2-40B4-BE49-F238E27FC236}">
                <a16:creationId xmlns:a16="http://schemas.microsoft.com/office/drawing/2014/main" id="{634BA10D-AE84-489A-A1AC-D7AC79B944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76" y="3415070"/>
            <a:ext cx="4245075" cy="1091622"/>
          </a:xfrm>
          <a:prstGeom prst="rect">
            <a:avLst/>
          </a:prstGeom>
        </p:spPr>
      </p:pic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E838578F-DF1E-42B9-BB38-695D1F3719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56" y="3388041"/>
            <a:ext cx="4207320" cy="1181832"/>
          </a:xfrm>
          <a:prstGeom prst="rect">
            <a:avLst/>
          </a:prstGeom>
        </p:spPr>
      </p:pic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D77C6769-A593-4FFA-A531-64E0C54884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3" y="4640628"/>
            <a:ext cx="4311752" cy="1168965"/>
          </a:xfrm>
          <a:prstGeom prst="rect">
            <a:avLst/>
          </a:prstGeom>
        </p:spPr>
      </p:pic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EFE5BA3C-CB5F-4AD9-91D0-49186F8CA91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45" y="4617616"/>
            <a:ext cx="4254573" cy="1168108"/>
          </a:xfrm>
          <a:prstGeom prst="rect">
            <a:avLst/>
          </a:prstGeom>
        </p:spPr>
      </p:pic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CD4C8A74-3FF3-4531-A853-7E5AFD573D53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'"/>
              </a:rPr>
              <a:t>21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126530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Συμπεράσματα (3/4)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3" y="0"/>
            <a:ext cx="840883" cy="840883"/>
          </a:xfrm>
          <a:prstGeom prst="rect">
            <a:avLst/>
          </a:prstGeom>
        </p:spPr>
      </p:pic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0D632C1A-C763-49D6-98EF-6149B4F17BD4}"/>
              </a:ext>
            </a:extLst>
          </p:cNvPr>
          <p:cNvGrpSpPr/>
          <p:nvPr/>
        </p:nvGrpSpPr>
        <p:grpSpPr>
          <a:xfrm>
            <a:off x="5713971" y="997426"/>
            <a:ext cx="879029" cy="1028298"/>
            <a:chOff x="4562944" y="10179"/>
            <a:chExt cx="879029" cy="1028298"/>
          </a:xfrm>
        </p:grpSpPr>
        <p:sp>
          <p:nvSpPr>
            <p:cNvPr id="12" name="Βέλος: Δεξιό 11">
              <a:extLst>
                <a:ext uri="{FF2B5EF4-FFF2-40B4-BE49-F238E27FC236}">
                  <a16:creationId xmlns:a16="http://schemas.microsoft.com/office/drawing/2014/main" id="{E70E9E8A-B0B3-4C6D-8EA1-93FB8A2893FB}"/>
                </a:ext>
              </a:extLst>
            </p:cNvPr>
            <p:cNvSpPr/>
            <p:nvPr/>
          </p:nvSpPr>
          <p:spPr>
            <a:xfrm>
              <a:off x="4562944" y="10179"/>
              <a:ext cx="879029" cy="10282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Βέλος: Δεξιό 4">
              <a:extLst>
                <a:ext uri="{FF2B5EF4-FFF2-40B4-BE49-F238E27FC236}">
                  <a16:creationId xmlns:a16="http://schemas.microsoft.com/office/drawing/2014/main" id="{C7CD48BF-6562-43D3-A970-A30167A3F911}"/>
                </a:ext>
              </a:extLst>
            </p:cNvPr>
            <p:cNvSpPr txBox="1"/>
            <p:nvPr/>
          </p:nvSpPr>
          <p:spPr>
            <a:xfrm>
              <a:off x="4562944" y="215839"/>
              <a:ext cx="615320" cy="6169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/>
            </a:p>
          </p:txBody>
        </p:sp>
      </p:grp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4123F758-CC84-498A-AAC2-B2A1B8F6F484}"/>
              </a:ext>
            </a:extLst>
          </p:cNvPr>
          <p:cNvGrpSpPr/>
          <p:nvPr/>
        </p:nvGrpSpPr>
        <p:grpSpPr>
          <a:xfrm>
            <a:off x="5712022" y="2223014"/>
            <a:ext cx="880059" cy="1028298"/>
            <a:chOff x="4561485" y="9650"/>
            <a:chExt cx="880059" cy="1028298"/>
          </a:xfrm>
        </p:grpSpPr>
        <p:sp>
          <p:nvSpPr>
            <p:cNvPr id="18" name="Βέλος: Δεξιό 17">
              <a:extLst>
                <a:ext uri="{FF2B5EF4-FFF2-40B4-BE49-F238E27FC236}">
                  <a16:creationId xmlns:a16="http://schemas.microsoft.com/office/drawing/2014/main" id="{4F5E7371-78E4-4AE2-9EF5-A46B2FC532ED}"/>
                </a:ext>
              </a:extLst>
            </p:cNvPr>
            <p:cNvSpPr/>
            <p:nvPr/>
          </p:nvSpPr>
          <p:spPr>
            <a:xfrm>
              <a:off x="4561485" y="9650"/>
              <a:ext cx="880059" cy="10282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26B3F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Βέλος: Δεξιό 4">
              <a:extLst>
                <a:ext uri="{FF2B5EF4-FFF2-40B4-BE49-F238E27FC236}">
                  <a16:creationId xmlns:a16="http://schemas.microsoft.com/office/drawing/2014/main" id="{4F4CD131-7184-428E-B0D7-EC07DA3B11E2}"/>
                </a:ext>
              </a:extLst>
            </p:cNvPr>
            <p:cNvSpPr txBox="1"/>
            <p:nvPr/>
          </p:nvSpPr>
          <p:spPr>
            <a:xfrm>
              <a:off x="4561485" y="215310"/>
              <a:ext cx="616041" cy="6169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/>
            </a:p>
          </p:txBody>
        </p:sp>
      </p:grpSp>
      <p:grpSp>
        <p:nvGrpSpPr>
          <p:cNvPr id="20" name="Ομάδα 19">
            <a:extLst>
              <a:ext uri="{FF2B5EF4-FFF2-40B4-BE49-F238E27FC236}">
                <a16:creationId xmlns:a16="http://schemas.microsoft.com/office/drawing/2014/main" id="{07F918C9-54B1-42B1-94F7-E54DB501BD2F}"/>
              </a:ext>
            </a:extLst>
          </p:cNvPr>
          <p:cNvGrpSpPr/>
          <p:nvPr/>
        </p:nvGrpSpPr>
        <p:grpSpPr>
          <a:xfrm>
            <a:off x="5710305" y="3466623"/>
            <a:ext cx="881776" cy="1027293"/>
            <a:chOff x="4558246" y="10153"/>
            <a:chExt cx="881776" cy="1027293"/>
          </a:xfrm>
        </p:grpSpPr>
        <p:sp>
          <p:nvSpPr>
            <p:cNvPr id="21" name="Βέλος: Δεξιό 20">
              <a:extLst>
                <a:ext uri="{FF2B5EF4-FFF2-40B4-BE49-F238E27FC236}">
                  <a16:creationId xmlns:a16="http://schemas.microsoft.com/office/drawing/2014/main" id="{E70BED70-82CD-419F-A171-40CCA9B7C22E}"/>
                </a:ext>
              </a:extLst>
            </p:cNvPr>
            <p:cNvSpPr/>
            <p:nvPr/>
          </p:nvSpPr>
          <p:spPr>
            <a:xfrm>
              <a:off x="4558246" y="10153"/>
              <a:ext cx="881776" cy="102729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E7361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Βέλος: Δεξιό 4">
              <a:extLst>
                <a:ext uri="{FF2B5EF4-FFF2-40B4-BE49-F238E27FC236}">
                  <a16:creationId xmlns:a16="http://schemas.microsoft.com/office/drawing/2014/main" id="{FE4BB377-E893-41BC-AEF6-08558E67673A}"/>
                </a:ext>
              </a:extLst>
            </p:cNvPr>
            <p:cNvSpPr txBox="1"/>
            <p:nvPr/>
          </p:nvSpPr>
          <p:spPr>
            <a:xfrm>
              <a:off x="4558246" y="215612"/>
              <a:ext cx="617243" cy="6163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/>
            </a:p>
          </p:txBody>
        </p:sp>
      </p:grpSp>
      <p:grpSp>
        <p:nvGrpSpPr>
          <p:cNvPr id="23" name="Ομάδα 22">
            <a:extLst>
              <a:ext uri="{FF2B5EF4-FFF2-40B4-BE49-F238E27FC236}">
                <a16:creationId xmlns:a16="http://schemas.microsoft.com/office/drawing/2014/main" id="{F3AB4392-0E2C-4C7C-8A82-55D35A474DF4}"/>
              </a:ext>
            </a:extLst>
          </p:cNvPr>
          <p:cNvGrpSpPr/>
          <p:nvPr/>
        </p:nvGrpSpPr>
        <p:grpSpPr>
          <a:xfrm>
            <a:off x="5710993" y="4664986"/>
            <a:ext cx="881088" cy="1028298"/>
            <a:chOff x="4561971" y="9650"/>
            <a:chExt cx="881088" cy="1028298"/>
          </a:xfrm>
        </p:grpSpPr>
        <p:sp>
          <p:nvSpPr>
            <p:cNvPr id="24" name="Βέλος: Δεξιό 23">
              <a:extLst>
                <a:ext uri="{FF2B5EF4-FFF2-40B4-BE49-F238E27FC236}">
                  <a16:creationId xmlns:a16="http://schemas.microsoft.com/office/drawing/2014/main" id="{80D2F98C-37C6-4A85-A47D-FDE61605B20B}"/>
                </a:ext>
              </a:extLst>
            </p:cNvPr>
            <p:cNvSpPr/>
            <p:nvPr/>
          </p:nvSpPr>
          <p:spPr>
            <a:xfrm>
              <a:off x="4561971" y="9650"/>
              <a:ext cx="881088" cy="102829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Βέλος: Δεξιό 4">
              <a:extLst>
                <a:ext uri="{FF2B5EF4-FFF2-40B4-BE49-F238E27FC236}">
                  <a16:creationId xmlns:a16="http://schemas.microsoft.com/office/drawing/2014/main" id="{35326081-939A-443E-AC9B-D1989C46B42C}"/>
                </a:ext>
              </a:extLst>
            </p:cNvPr>
            <p:cNvSpPr txBox="1"/>
            <p:nvPr/>
          </p:nvSpPr>
          <p:spPr>
            <a:xfrm>
              <a:off x="4561971" y="215310"/>
              <a:ext cx="616762" cy="6169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/>
            </a:p>
          </p:txBody>
        </p:sp>
      </p:grp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C196E5A-A16F-44AF-A9B5-FC5B090B9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3" y="950305"/>
            <a:ext cx="4254601" cy="1184466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9E9B0D94-0E32-4A18-A0B8-03438C025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87" y="950305"/>
            <a:ext cx="4289238" cy="1139329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9C9626D4-8CCD-4C66-BECF-E178D2236D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2" y="2162949"/>
            <a:ext cx="4250701" cy="1184465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9FEA0D71-9E29-4E15-B85C-8018522279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05" y="2158112"/>
            <a:ext cx="4275627" cy="1184464"/>
          </a:xfrm>
          <a:prstGeom prst="rect">
            <a:avLst/>
          </a:prstGeom>
        </p:spPr>
      </p:pic>
      <p:pic>
        <p:nvPicPr>
          <p:cNvPr id="32" name="Εικόνα 31">
            <a:extLst>
              <a:ext uri="{FF2B5EF4-FFF2-40B4-BE49-F238E27FC236}">
                <a16:creationId xmlns:a16="http://schemas.microsoft.com/office/drawing/2014/main" id="{9A600A54-60B0-4981-B645-2D577F82BB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2" y="3398912"/>
            <a:ext cx="4250701" cy="1188675"/>
          </a:xfrm>
          <a:prstGeom prst="rect">
            <a:avLst/>
          </a:prstGeom>
        </p:spPr>
      </p:pic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E654DC4B-36B2-425E-8A6E-F9A0704AB0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79" y="3411053"/>
            <a:ext cx="4309690" cy="1179695"/>
          </a:xfrm>
          <a:prstGeom prst="rect">
            <a:avLst/>
          </a:prstGeom>
        </p:spPr>
      </p:pic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D158D69C-CE25-4B9A-9DCB-F1909A873E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2" y="4599745"/>
            <a:ext cx="4250701" cy="1211782"/>
          </a:xfrm>
          <a:prstGeom prst="rect">
            <a:avLst/>
          </a:prstGeom>
        </p:spPr>
      </p:pic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8D2D6263-FAD6-49E3-91BE-2576CA2DAA4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35" y="4619994"/>
            <a:ext cx="4302633" cy="1237483"/>
          </a:xfrm>
          <a:prstGeom prst="rect">
            <a:avLst/>
          </a:prstGeom>
        </p:spPr>
      </p:pic>
      <p:sp>
        <p:nvSpPr>
          <p:cNvPr id="27" name="Ορθογώνιο 26">
            <a:extLst>
              <a:ext uri="{FF2B5EF4-FFF2-40B4-BE49-F238E27FC236}">
                <a16:creationId xmlns:a16="http://schemas.microsoft.com/office/drawing/2014/main" id="{389A101C-930F-4E4A-9257-D97C410CA682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'"/>
              </a:rPr>
              <a:t>22</a:t>
            </a:r>
            <a:endParaRPr lang="el-GR" dirty="0">
              <a:latin typeface="Century Gothic'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87C550-A9D1-435E-8F47-B954347BA44F}"/>
              </a:ext>
            </a:extLst>
          </p:cNvPr>
          <p:cNvSpPr txBox="1"/>
          <p:nvPr/>
        </p:nvSpPr>
        <p:spPr>
          <a:xfrm>
            <a:off x="10977064" y="2822817"/>
            <a:ext cx="25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.</a:t>
            </a:r>
            <a:endParaRPr lang="en-00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D201E8-0D9E-497E-8A83-EB0E09721280}"/>
              </a:ext>
            </a:extLst>
          </p:cNvPr>
          <p:cNvSpPr txBox="1"/>
          <p:nvPr/>
        </p:nvSpPr>
        <p:spPr>
          <a:xfrm>
            <a:off x="8285596" y="4230413"/>
            <a:ext cx="25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.</a:t>
            </a:r>
            <a:endParaRPr lang="en-00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Callout 22"/>
          <p:cNvSpPr/>
          <p:nvPr/>
        </p:nvSpPr>
        <p:spPr>
          <a:xfrm>
            <a:off x="1413621" y="3546322"/>
            <a:ext cx="811162" cy="467314"/>
          </a:xfrm>
          <a:prstGeom prst="wedgeEllipseCallout">
            <a:avLst>
              <a:gd name="adj1" fmla="val -49924"/>
              <a:gd name="adj2" fmla="val 5303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Συμπεράσματα (4/4)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3" y="0"/>
            <a:ext cx="840883" cy="840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1" y="1349260"/>
            <a:ext cx="1254601" cy="12546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35182" y="1791895"/>
            <a:ext cx="264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Η πιο αυστηρή κριτής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2717" y="1791895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Ε7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57541" y="1791895"/>
            <a:ext cx="5216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u="sng" dirty="0">
                <a:latin typeface="Century Gothic" panose="020B0502020202020204" pitchFamily="34" charset="0"/>
              </a:rPr>
              <a:t>20 αρνητικά σχόλια:</a:t>
            </a:r>
          </a:p>
          <a:p>
            <a:pPr algn="just"/>
            <a:r>
              <a:rPr lang="el-GR" dirty="0">
                <a:latin typeface="Century Gothic" panose="020B0502020202020204" pitchFamily="34" charset="0"/>
              </a:rPr>
              <a:t>Τα περισσότερα σχετικά με τη δημιουργία του Ε.Υ. σύμφωνα με τις αρχές της Πολυμεσικής Μάθησης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1" y="3723789"/>
            <a:ext cx="1254601" cy="12546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35299" y="3582196"/>
            <a:ext cx="567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???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35182" y="4049510"/>
            <a:ext cx="2438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latin typeface="Century Gothic" panose="020B0502020202020204" pitchFamily="34" charset="0"/>
              </a:rPr>
              <a:t>Η αξιολογήτρια με τα περίσσοτερα μη σχετικά σχόλια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422278" y="1859550"/>
            <a:ext cx="457200" cy="301677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7" name="Right Arrow 26"/>
          <p:cNvSpPr/>
          <p:nvPr/>
        </p:nvSpPr>
        <p:spPr>
          <a:xfrm>
            <a:off x="4380272" y="4360336"/>
            <a:ext cx="457200" cy="301677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8" name="Rectangle 27"/>
          <p:cNvSpPr/>
          <p:nvPr/>
        </p:nvSpPr>
        <p:spPr>
          <a:xfrm>
            <a:off x="4982717" y="4326508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Ε4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609698" y="1864157"/>
            <a:ext cx="457200" cy="301677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ight Arrow 29"/>
          <p:cNvSpPr/>
          <p:nvPr/>
        </p:nvSpPr>
        <p:spPr>
          <a:xfrm>
            <a:off x="5609698" y="4360336"/>
            <a:ext cx="457200" cy="301677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1" name="Rectangle 30"/>
          <p:cNvSpPr/>
          <p:nvPr/>
        </p:nvSpPr>
        <p:spPr>
          <a:xfrm>
            <a:off x="6257541" y="4326508"/>
            <a:ext cx="52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Τείνει να προσπαθεί να εξηγήσει την ερώτηση με αποτέλεσμα να μην απαντά ουσιαστικά σε αρκετές ερωτήσεις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811B7E96-0A7C-4D50-89F7-1E2E34A6EF67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'"/>
              </a:rPr>
              <a:t>23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251599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/>
      <p:bldP spid="10" grpId="0"/>
      <p:bldP spid="24" grpId="0"/>
      <p:bldP spid="25" grpId="0"/>
      <p:bldP spid="26" grpId="0" animBg="1"/>
      <p:bldP spid="27" grpId="0" animBg="1"/>
      <p:bldP spid="29" grpId="0" animBg="1"/>
      <p:bldP spid="30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9D333698-37E9-4DF2-AC0C-285896483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39" b="25904"/>
          <a:stretch/>
        </p:blipFill>
        <p:spPr>
          <a:xfrm>
            <a:off x="1595626" y="3858545"/>
            <a:ext cx="7739394" cy="1283281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97D23F1D-048C-45F7-9192-4EC801AB2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1" b="49937"/>
          <a:stretch/>
        </p:blipFill>
        <p:spPr>
          <a:xfrm>
            <a:off x="1595626" y="2602070"/>
            <a:ext cx="7739394" cy="1283280"/>
          </a:xfrm>
          <a:prstGeom prst="rect">
            <a:avLst/>
          </a:prstGeom>
        </p:spPr>
      </p:pic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Περιορισμοί έρευνας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" y="118309"/>
            <a:ext cx="720112" cy="720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0" y="337958"/>
            <a:ext cx="320607" cy="311332"/>
          </a:xfrm>
          <a:prstGeom prst="rect">
            <a:avLst/>
          </a:prstGeom>
        </p:spPr>
      </p:pic>
      <p:pic>
        <p:nvPicPr>
          <p:cNvPr id="9" name="Γραφικό 8" descr="Κλεψύδρα">
            <a:extLst>
              <a:ext uri="{FF2B5EF4-FFF2-40B4-BE49-F238E27FC236}">
                <a16:creationId xmlns:a16="http://schemas.microsoft.com/office/drawing/2014/main" id="{9202952D-3898-4CF5-A931-DDF8B91F7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376" y="1544466"/>
            <a:ext cx="733425" cy="733425"/>
          </a:xfrm>
          <a:prstGeom prst="rect">
            <a:avLst/>
          </a:prstGeom>
        </p:spPr>
      </p:pic>
      <p:pic>
        <p:nvPicPr>
          <p:cNvPr id="12" name="Γραφικό 11" descr="Ομάδα γυναικών">
            <a:extLst>
              <a:ext uri="{FF2B5EF4-FFF2-40B4-BE49-F238E27FC236}">
                <a16:creationId xmlns:a16="http://schemas.microsoft.com/office/drawing/2014/main" id="{3E1F9962-51CB-49DF-BD8A-E64624DAC5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2050" y="2911288"/>
            <a:ext cx="600075" cy="600075"/>
          </a:xfrm>
          <a:prstGeom prst="rect">
            <a:avLst/>
          </a:prstGeom>
        </p:spPr>
      </p:pic>
      <p:sp>
        <p:nvSpPr>
          <p:cNvPr id="13" name="Διάγραμμα ροής: Γραμμή σύνδεσης 12">
            <a:extLst>
              <a:ext uri="{FF2B5EF4-FFF2-40B4-BE49-F238E27FC236}">
                <a16:creationId xmlns:a16="http://schemas.microsoft.com/office/drawing/2014/main" id="{FCCB9602-00EA-4418-8FD9-E862020CD9A8}"/>
              </a:ext>
            </a:extLst>
          </p:cNvPr>
          <p:cNvSpPr/>
          <p:nvPr/>
        </p:nvSpPr>
        <p:spPr>
          <a:xfrm>
            <a:off x="795376" y="2872920"/>
            <a:ext cx="733425" cy="67681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Γραφικό 14" descr="Μεγεθυντικός φακός">
            <a:extLst>
              <a:ext uri="{FF2B5EF4-FFF2-40B4-BE49-F238E27FC236}">
                <a16:creationId xmlns:a16="http://schemas.microsoft.com/office/drawing/2014/main" id="{B079800C-C5BE-4620-B76E-7065E6DD84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5376" y="4106087"/>
            <a:ext cx="796532" cy="796532"/>
          </a:xfrm>
          <a:prstGeom prst="rect">
            <a:avLst/>
          </a:prstGeom>
        </p:spPr>
      </p:pic>
      <p:pic>
        <p:nvPicPr>
          <p:cNvPr id="17" name="Γραφικό 16" descr="Συνομιλία">
            <a:extLst>
              <a:ext uri="{FF2B5EF4-FFF2-40B4-BE49-F238E27FC236}">
                <a16:creationId xmlns:a16="http://schemas.microsoft.com/office/drawing/2014/main" id="{74FE4E75-4589-4FB9-9CD1-D0494113E9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6068" y="4228789"/>
            <a:ext cx="213308" cy="213308"/>
          </a:xfrm>
          <a:prstGeom prst="rect">
            <a:avLst/>
          </a:prstGeom>
        </p:spPr>
      </p:pic>
      <p:pic>
        <p:nvPicPr>
          <p:cNvPr id="21" name="Γραφικό 20" descr="Γράφημα ράβδων">
            <a:extLst>
              <a:ext uri="{FF2B5EF4-FFF2-40B4-BE49-F238E27FC236}">
                <a16:creationId xmlns:a16="http://schemas.microsoft.com/office/drawing/2014/main" id="{77A64A33-0CD7-4C29-AF1B-7D37AA1D51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9095" y="4375656"/>
            <a:ext cx="221635" cy="22163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14337F-0A6C-40AF-B877-4547A56D3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6"/>
          <a:stretch/>
        </p:blipFill>
        <p:spPr>
          <a:xfrm>
            <a:off x="1595626" y="1324857"/>
            <a:ext cx="7739394" cy="1295683"/>
          </a:xfrm>
          <a:prstGeom prst="rect">
            <a:avLst/>
          </a:prstGeom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4889FA9E-1321-4AC2-AAFD-DEA0F36D91FA}"/>
              </a:ext>
            </a:extLst>
          </p:cNvPr>
          <p:cNvSpPr/>
          <p:nvPr/>
        </p:nvSpPr>
        <p:spPr>
          <a:xfrm>
            <a:off x="2086958" y="1726512"/>
            <a:ext cx="3253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1. X</a:t>
            </a:r>
            <a:r>
              <a:rPr lang="el-G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ρονικός</a:t>
            </a: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 περιορισμός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54A2BF5-8C8F-4E0B-A3EC-70CC6E7AFE46}"/>
              </a:ext>
            </a:extLst>
          </p:cNvPr>
          <p:cNvSpPr/>
          <p:nvPr/>
        </p:nvSpPr>
        <p:spPr>
          <a:xfrm>
            <a:off x="2086958" y="3026659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2. Μικρό δείγμα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F50A3CFB-27DF-4A37-88C7-33DF12306259}"/>
              </a:ext>
            </a:extLst>
          </p:cNvPr>
          <p:cNvSpPr/>
          <p:nvPr/>
        </p:nvSpPr>
        <p:spPr>
          <a:xfrm>
            <a:off x="2086958" y="4321173"/>
            <a:ext cx="2379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3. Είδος έρευνας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89D40B82-C384-45DD-8C6C-991888A933DA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'"/>
              </a:rPr>
              <a:t>24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16748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3"/>
          <p:cNvSpPr/>
          <p:nvPr/>
        </p:nvSpPr>
        <p:spPr>
          <a:xfrm>
            <a:off x="1219202" y="3237109"/>
            <a:ext cx="8738614" cy="2408712"/>
          </a:xfrm>
          <a:prstGeom prst="wedgeRoundRectCallout">
            <a:avLst>
              <a:gd name="adj1" fmla="val 44280"/>
              <a:gd name="adj2" fmla="val 66687"/>
              <a:gd name="adj3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Προτάσεις για το μέλλον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4" y="100752"/>
            <a:ext cx="688544" cy="68854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28251" y="991266"/>
            <a:ext cx="6380118" cy="2117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BE7361"/>
              </a:buClr>
              <a:buSzPct val="124000"/>
              <a:buFont typeface="Wingdings" panose="05000000000000000000" pitchFamily="2" charset="2"/>
              <a:buChar char="Ø"/>
            </a:pPr>
            <a:r>
              <a:rPr lang="el-GR" dirty="0">
                <a:latin typeface="Century Gothic" panose="020B0502020202020204" pitchFamily="34" charset="0"/>
              </a:rPr>
              <a:t>Μεγαλύτερο δείγμα</a:t>
            </a:r>
          </a:p>
          <a:p>
            <a:pPr marL="285750" indent="-285750">
              <a:lnSpc>
                <a:spcPct val="150000"/>
              </a:lnSpc>
              <a:buClr>
                <a:srgbClr val="BE7361"/>
              </a:buClr>
              <a:buSzPct val="124000"/>
              <a:buFont typeface="Wingdings" panose="05000000000000000000" pitchFamily="2" charset="2"/>
              <a:buChar char="Ø"/>
            </a:pPr>
            <a:r>
              <a:rPr lang="el-GR" dirty="0">
                <a:latin typeface="Century Gothic" panose="020B0502020202020204" pitchFamily="34" charset="0"/>
              </a:rPr>
              <a:t>Μεγαλύτερο χρονικό διάστημα</a:t>
            </a:r>
          </a:p>
          <a:p>
            <a:pPr marL="285750" indent="-285750">
              <a:lnSpc>
                <a:spcPct val="150000"/>
              </a:lnSpc>
              <a:buClr>
                <a:srgbClr val="BE7361"/>
              </a:buClr>
              <a:buSzPct val="124000"/>
              <a:buFont typeface="Wingdings" panose="05000000000000000000" pitchFamily="2" charset="2"/>
              <a:buChar char="Ø"/>
            </a:pPr>
            <a:r>
              <a:rPr lang="el-GR" dirty="0">
                <a:latin typeface="Century Gothic" panose="020B0502020202020204" pitchFamily="34" charset="0"/>
              </a:rPr>
              <a:t>Έλεγχος μαθησιακών αποτελεσμάτων</a:t>
            </a:r>
          </a:p>
          <a:p>
            <a:pPr marL="285750" indent="-285750">
              <a:lnSpc>
                <a:spcPct val="150000"/>
              </a:lnSpc>
              <a:buClr>
                <a:srgbClr val="BE7361"/>
              </a:buClr>
              <a:buSzPct val="124000"/>
              <a:buFont typeface="Wingdings" panose="05000000000000000000" pitchFamily="2" charset="2"/>
              <a:buChar char="Ø"/>
            </a:pPr>
            <a:r>
              <a:rPr lang="el-GR" dirty="0">
                <a:latin typeface="Century Gothic" panose="020B0502020202020204" pitchFamily="34" charset="0"/>
              </a:rPr>
              <a:t>Αξιολόγηση Ε.Υ. ανά ενότητα</a:t>
            </a:r>
          </a:p>
          <a:p>
            <a:pPr marL="285750" indent="-285750">
              <a:lnSpc>
                <a:spcPct val="150000"/>
              </a:lnSpc>
              <a:buClr>
                <a:srgbClr val="BE7361"/>
              </a:buClr>
              <a:buSzPct val="124000"/>
              <a:buFont typeface="Wingdings" panose="05000000000000000000" pitchFamily="2" charset="2"/>
              <a:buChar char="Ø"/>
            </a:pPr>
            <a:r>
              <a:rPr lang="el-GR" dirty="0">
                <a:latin typeface="Century Gothic" panose="020B0502020202020204" pitchFamily="34" charset="0"/>
              </a:rPr>
              <a:t>Αναβάθμιση Ε.Υ. βάσει των σχολιασμών</a:t>
            </a:r>
            <a:r>
              <a:rPr lang="en-US" dirty="0">
                <a:latin typeface="Century Gothic" panose="020B0502020202020204" pitchFamily="34" charset="0"/>
              </a:rPr>
              <a:t>:</a:t>
            </a:r>
            <a:endParaRPr lang="el-GR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3941" y="3546221"/>
            <a:ext cx="77288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l-GR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027" y="3467735"/>
            <a:ext cx="85869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70000"/>
              <a:buFont typeface="Arial" panose="020B0604020202020204" pitchFamily="34" charset="0"/>
              <a:buChar char="•"/>
            </a:pPr>
            <a:r>
              <a:rPr lang="el-GR" sz="1600" dirty="0">
                <a:latin typeface="Century Gothic" panose="020B0502020202020204" pitchFamily="34" charset="0"/>
              </a:rPr>
              <a:t>περισσότερη αλληλεπίδραση μεταξύ των συμμετεχόντων μέσω πρακτικών δραστηριοτήτων που θα δίνουν έμφαση στην απόκτηση περισσότερων δεξιοτήτων,</a:t>
            </a:r>
          </a:p>
          <a:p>
            <a:pPr marL="285750" indent="-285750">
              <a:buSzPct val="170000"/>
              <a:buFont typeface="Arial" panose="020B0604020202020204" pitchFamily="34" charset="0"/>
              <a:buChar char="•"/>
            </a:pPr>
            <a:r>
              <a:rPr lang="el-GR" sz="1600" dirty="0">
                <a:latin typeface="Century Gothic" panose="020B0502020202020204" pitchFamily="34" charset="0"/>
              </a:rPr>
              <a:t>πιο συνοπτικά κείμενα,</a:t>
            </a:r>
          </a:p>
          <a:p>
            <a:pPr marL="285750" indent="-285750">
              <a:buSzPct val="170000"/>
              <a:buFont typeface="Arial" panose="020B0604020202020204" pitchFamily="34" charset="0"/>
              <a:buChar char="•"/>
            </a:pPr>
            <a:r>
              <a:rPr lang="el-GR" sz="1600" dirty="0">
                <a:latin typeface="Century Gothic" panose="020B0502020202020204" pitchFamily="34" charset="0"/>
              </a:rPr>
              <a:t>εμπλουτισμός του υλικού με περισσότερες δραστηριότητες και παραδείγματα κυρίως στις επισημάνσεις και στις επεξηγήσεις,</a:t>
            </a:r>
          </a:p>
          <a:p>
            <a:pPr marL="285750" indent="-285750">
              <a:buSzPct val="170000"/>
              <a:buFont typeface="Arial" panose="020B0604020202020204" pitchFamily="34" charset="0"/>
              <a:buChar char="•"/>
            </a:pPr>
            <a:r>
              <a:rPr lang="el-GR" sz="1600" dirty="0">
                <a:latin typeface="Century Gothic" panose="020B0502020202020204" pitchFamily="34" charset="0"/>
              </a:rPr>
              <a:t>προσθήκη επιπλέον ηρώων (κιν. σχεδίων),</a:t>
            </a:r>
          </a:p>
          <a:p>
            <a:pPr marL="285750" indent="-285750">
              <a:buSzPct val="170000"/>
              <a:buFont typeface="Arial" panose="020B0604020202020204" pitchFamily="34" charset="0"/>
              <a:buChar char="•"/>
            </a:pPr>
            <a:r>
              <a:rPr lang="el-GR" sz="1600" dirty="0">
                <a:latin typeface="Century Gothic" panose="020B0502020202020204" pitchFamily="34" charset="0"/>
              </a:rPr>
              <a:t>χρήση διαφορετικών χρωμάτων σε κάθε υποενότητα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85" y="5509734"/>
            <a:ext cx="1458713" cy="1458713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D3E0EE4-CF4D-4075-8EF4-382D7FE5D1B2}"/>
              </a:ext>
            </a:extLst>
          </p:cNvPr>
          <p:cNvSpPr/>
          <p:nvPr/>
        </p:nvSpPr>
        <p:spPr>
          <a:xfrm>
            <a:off x="11791623" y="6388165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'"/>
              </a:rPr>
              <a:t>25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85437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Connector 9"/>
          <p:cNvSpPr/>
          <p:nvPr/>
        </p:nvSpPr>
        <p:spPr>
          <a:xfrm>
            <a:off x="4081805" y="999242"/>
            <a:ext cx="4204355" cy="4072379"/>
          </a:xfrm>
          <a:prstGeom prst="flowChartConnector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3243941" y="3546221"/>
            <a:ext cx="77288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l-GR" dirty="0">
              <a:latin typeface="Century Gothic" panose="020B0502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8870" y="1970201"/>
            <a:ext cx="6410227" cy="23001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3469387" y="2850765"/>
            <a:ext cx="5429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Ευχαριστώ για τον χρόνο και την προσοχή σας!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539762" y="3210670"/>
            <a:ext cx="5288437" cy="94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281690" y="3238444"/>
            <a:ext cx="1804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latin typeface="Century Gothic" panose="020B0502020202020204" pitchFamily="34" charset="0"/>
              </a:rPr>
              <a:t>Μαρία Ταμπακάκη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50" y="4343123"/>
            <a:ext cx="654231" cy="65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79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Συνεισφορά της διπλωματικής εργασίας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F6E9CAC-45A0-4775-A507-3C9E61A23A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631765"/>
              </p:ext>
            </p:extLst>
          </p:nvPr>
        </p:nvGraphicFramePr>
        <p:xfrm>
          <a:off x="838200" y="1154097"/>
          <a:ext cx="10680511" cy="4810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aid Icons - Download Free Vector Icons | Noun Project">
            <a:extLst>
              <a:ext uri="{FF2B5EF4-FFF2-40B4-BE49-F238E27FC236}">
                <a16:creationId xmlns:a16="http://schemas.microsoft.com/office/drawing/2014/main" id="{EAB1F300-5328-4868-B703-A744599AB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75"/>
            <a:ext cx="851687" cy="85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1287156" y="1894716"/>
            <a:ext cx="474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EA701C"/>
                </a:solidFill>
                <a:latin typeface="Century Gothic" panose="020B0502020202020204" pitchFamily="34" charset="0"/>
              </a:rPr>
              <a:t>1</a:t>
            </a:r>
            <a:endParaRPr lang="el-GR" sz="2400" dirty="0">
              <a:solidFill>
                <a:srgbClr val="EA701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0306" y="3328334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BA6F5D"/>
                </a:solidFill>
                <a:latin typeface="Century Gothic" panose="020B0502020202020204" pitchFamily="34" charset="0"/>
              </a:rPr>
              <a:t>2</a:t>
            </a:r>
            <a:endParaRPr lang="el-GR" sz="2400" dirty="0">
              <a:solidFill>
                <a:srgbClr val="BA6F5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5670" y="4761952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949494"/>
                </a:solidFill>
                <a:latin typeface="Century Gothic" panose="020B0502020202020204" pitchFamily="34" charset="0"/>
              </a:rPr>
              <a:t>3</a:t>
            </a:r>
            <a:endParaRPr lang="el-GR" sz="2400" dirty="0">
              <a:solidFill>
                <a:srgbClr val="949494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022AFD-FFF0-47DF-B6F4-67B44453C5AA}"/>
              </a:ext>
            </a:extLst>
          </p:cNvPr>
          <p:cNvSpPr/>
          <p:nvPr/>
        </p:nvSpPr>
        <p:spPr>
          <a:xfrm>
            <a:off x="2210930" y="1802382"/>
            <a:ext cx="9142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latin typeface="Century Gothic" panose="020B0502020202020204" pitchFamily="34" charset="0"/>
                <a:ea typeface="Times New Roman" panose="02020603050405020304" pitchFamily="18" charset="0"/>
              </a:rPr>
              <a:t>Ο εμπλουτισμός του επιστημονικού πεδίου της επιμόρφωσης ενηλίκων με εξ αποστάσεως Ε.Υ. </a:t>
            </a:r>
            <a:endParaRPr lang="en-US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608F3686-5B8D-49C3-891B-F40701299AF6}"/>
              </a:ext>
            </a:extLst>
          </p:cNvPr>
          <p:cNvSpPr/>
          <p:nvPr/>
        </p:nvSpPr>
        <p:spPr>
          <a:xfrm>
            <a:off x="2413000" y="3097501"/>
            <a:ext cx="873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latin typeface="Century Gothic" panose="020B0502020202020204" pitchFamily="34" charset="0"/>
                <a:ea typeface="Times New Roman" panose="02020603050405020304" pitchFamily="18" charset="0"/>
              </a:rPr>
              <a:t>Ο σχεδιασμός και η ανάπτυξη  εξ αποστάσεως </a:t>
            </a: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</a:rPr>
              <a:t>E.Y. </a:t>
            </a:r>
            <a:r>
              <a:rPr lang="el-GR" dirty="0">
                <a:latin typeface="Century Gothic" panose="020B0502020202020204" pitchFamily="34" charset="0"/>
                <a:ea typeface="Times New Roman" panose="02020603050405020304" pitchFamily="18" charset="0"/>
              </a:rPr>
              <a:t>µε θέμα </a:t>
            </a:r>
            <a:r>
              <a:rPr lang="el-GR" dirty="0">
                <a:latin typeface="Century Gothic" panose="020B0502020202020204" pitchFamily="34" charset="0"/>
              </a:rPr>
              <a:t>διδασκαλία της Ελληνικής ως δεύτερης/ ξένης γλώσσας στα προγράμματα του Ε.ΔΙΑ.Μ.ΜΕ.   για την ελληνόγλωσση εκπαίδευση στο εξωτερικό</a:t>
            </a:r>
            <a:endParaRPr lang="en-US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12EC628B-B49B-4B69-8D68-06C1DCBBE8F4}"/>
              </a:ext>
            </a:extLst>
          </p:cNvPr>
          <p:cNvSpPr/>
          <p:nvPr/>
        </p:nvSpPr>
        <p:spPr>
          <a:xfrm>
            <a:off x="2045264" y="4530869"/>
            <a:ext cx="9105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latin typeface="Century Gothic" panose="020B0502020202020204" pitchFamily="34" charset="0"/>
              </a:rPr>
              <a:t>Η διερεύνηση των απόψεων-αξιολογήσεων από πτυχιούχους παιδαγωγικών τμημάτων και τμημάτων φιλολογίας σχετικά με ένα Ε.Υ. δομημένο με τη μέθοδο    της ΕξΑΕ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69627AF5-6972-4D80-964A-4899F51E4A3E}"/>
              </a:ext>
            </a:extLst>
          </p:cNvPr>
          <p:cNvSpPr/>
          <p:nvPr/>
        </p:nvSpPr>
        <p:spPr>
          <a:xfrm>
            <a:off x="11791623" y="63881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'"/>
              </a:rPr>
              <a:t>2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107369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2A5ADCFE-5F8D-4FE5-A884-339F34AB1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4"/>
          <a:stretch/>
        </p:blipFill>
        <p:spPr>
          <a:xfrm>
            <a:off x="638125" y="4955568"/>
            <a:ext cx="11080397" cy="1303259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0B9F2A76-E986-4B63-B638-0A7D3D810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9" b="25538"/>
          <a:stretch/>
        </p:blipFill>
        <p:spPr>
          <a:xfrm>
            <a:off x="638126" y="3657601"/>
            <a:ext cx="11080398" cy="1297968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3A637C87-D3E8-44C2-B3EE-7C66FD228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5" b="50571"/>
          <a:stretch/>
        </p:blipFill>
        <p:spPr>
          <a:xfrm>
            <a:off x="638126" y="2405849"/>
            <a:ext cx="11080398" cy="125175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FE3A93A-296F-43C0-B4EB-583DFB1F3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49"/>
          <a:stretch/>
        </p:blipFill>
        <p:spPr>
          <a:xfrm>
            <a:off x="638126" y="1107881"/>
            <a:ext cx="11080398" cy="1293707"/>
          </a:xfrm>
          <a:prstGeom prst="rect">
            <a:avLst/>
          </a:prstGeom>
        </p:spPr>
      </p:pic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>
                <a:latin typeface="Century Gothic" panose="020B0502020202020204" pitchFamily="34" charset="0"/>
              </a:rPr>
              <a:t>Ερευνητικά ερωτήματα</a:t>
            </a:r>
            <a:r>
              <a:rPr lang="en-US" sz="3200">
                <a:latin typeface="Century Gothic" panose="020B0502020202020204" pitchFamily="34" charset="0"/>
              </a:rPr>
              <a:t> (1/2)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tective Icons - Download Free Vector Icons | Noun Project">
            <a:extLst>
              <a:ext uri="{FF2B5EF4-FFF2-40B4-BE49-F238E27FC236}">
                <a16:creationId xmlns:a16="http://schemas.microsoft.com/office/drawing/2014/main" id="{5A6C9D51-3005-4B9C-B8CB-2BCD3BD60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6E18E40D-298C-4C4A-A351-BAF3B0130AAC}"/>
              </a:ext>
            </a:extLst>
          </p:cNvPr>
          <p:cNvSpPr/>
          <p:nvPr/>
        </p:nvSpPr>
        <p:spPr>
          <a:xfrm>
            <a:off x="3032500" y="1572199"/>
            <a:ext cx="6154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>
                <a:latin typeface="Century Gothic" panose="020B0502020202020204" pitchFamily="34" charset="0"/>
              </a:rPr>
              <a:t>Υπάρχει επιστημονική συνοχή και τεκμηρίωση στο Ε.Υ.;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C215508-B6ED-4129-B6F9-4931266C21CC}"/>
              </a:ext>
            </a:extLst>
          </p:cNvPr>
          <p:cNvSpPr/>
          <p:nvPr/>
        </p:nvSpPr>
        <p:spPr>
          <a:xfrm>
            <a:off x="3032500" y="2709082"/>
            <a:ext cx="7373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latin typeface="Century Gothic" panose="020B0502020202020204" pitchFamily="34" charset="0"/>
              </a:rPr>
              <a:t>Το Ε.Υ. συμβάλλει στην απλή και κατανοητή παρουσίαση του γνωστικού αντικειμένου;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610B513E-40DF-44F1-8B32-0819EA63E512}"/>
              </a:ext>
            </a:extLst>
          </p:cNvPr>
          <p:cNvSpPr/>
          <p:nvPr/>
        </p:nvSpPr>
        <p:spPr>
          <a:xfrm>
            <a:off x="3032500" y="4140835"/>
            <a:ext cx="2624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>
                <a:latin typeface="Century Gothic" panose="020B0502020202020204" pitchFamily="34" charset="0"/>
              </a:rPr>
              <a:t>Είναι το Ε.Υ. εύχρηστο;</a:t>
            </a: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3A74E18A-6653-4A76-AAC3-EAB2A100F1EA}"/>
              </a:ext>
            </a:extLst>
          </p:cNvPr>
          <p:cNvSpPr/>
          <p:nvPr/>
        </p:nvSpPr>
        <p:spPr>
          <a:xfrm>
            <a:off x="3032500" y="5311560"/>
            <a:ext cx="7559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latin typeface="Century Gothic" panose="020B0502020202020204" pitchFamily="34" charset="0"/>
              </a:rPr>
              <a:t>Το Ε.Υ. υποστηρίζει - καθοδηγεί τον εκπαιδευόμενο στη μελέτη του;</a:t>
            </a: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F20AEFF7-472C-4227-9873-CA8A25CA27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t="9904" r="82576" b="17829"/>
          <a:stretch/>
        </p:blipFill>
        <p:spPr>
          <a:xfrm>
            <a:off x="1251219" y="1289544"/>
            <a:ext cx="1295979" cy="934612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9CA261E6-970C-4418-A597-C4794646EF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15090" r="80650" b="17537"/>
          <a:stretch/>
        </p:blipFill>
        <p:spPr>
          <a:xfrm>
            <a:off x="1251219" y="2620979"/>
            <a:ext cx="1424022" cy="901145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7599792F-B795-450F-BEB4-767AE91328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4489" r="78318" b="12819"/>
          <a:stretch/>
        </p:blipFill>
        <p:spPr>
          <a:xfrm>
            <a:off x="1251219" y="3844663"/>
            <a:ext cx="1519674" cy="961675"/>
          </a:xfrm>
          <a:prstGeom prst="rect">
            <a:avLst/>
          </a:prstGeom>
        </p:spPr>
      </p:pic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E5C29456-2730-4DE7-979C-554AE3EC96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297" r="79856" b="13146"/>
          <a:stretch/>
        </p:blipFill>
        <p:spPr>
          <a:xfrm>
            <a:off x="1251219" y="5004435"/>
            <a:ext cx="1560994" cy="983583"/>
          </a:xfrm>
          <a:prstGeom prst="rect">
            <a:avLst/>
          </a:prstGeom>
        </p:spPr>
      </p:pic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EFE54329-CB32-4639-86E6-D2D64ED66844}"/>
              </a:ext>
            </a:extLst>
          </p:cNvPr>
          <p:cNvSpPr/>
          <p:nvPr/>
        </p:nvSpPr>
        <p:spPr>
          <a:xfrm>
            <a:off x="11791623" y="63881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'"/>
              </a:rPr>
              <a:t>3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5574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2A5ADCFE-5F8D-4FE5-A884-339F34AB1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4"/>
          <a:stretch/>
        </p:blipFill>
        <p:spPr>
          <a:xfrm>
            <a:off x="638125" y="4955568"/>
            <a:ext cx="11080397" cy="1303259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0B9F2A76-E986-4B63-B638-0A7D3D810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9" b="25538"/>
          <a:stretch/>
        </p:blipFill>
        <p:spPr>
          <a:xfrm>
            <a:off x="638126" y="3657601"/>
            <a:ext cx="11080398" cy="1297968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3A637C87-D3E8-44C2-B3EE-7C66FD2280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5" b="50571"/>
          <a:stretch/>
        </p:blipFill>
        <p:spPr>
          <a:xfrm>
            <a:off x="638126" y="2405849"/>
            <a:ext cx="11080398" cy="125175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FE3A93A-296F-43C0-B4EB-583DFB1F3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49"/>
          <a:stretch/>
        </p:blipFill>
        <p:spPr>
          <a:xfrm>
            <a:off x="638126" y="1107881"/>
            <a:ext cx="11080398" cy="1293707"/>
          </a:xfrm>
          <a:prstGeom prst="rect">
            <a:avLst/>
          </a:prstGeom>
        </p:spPr>
      </p:pic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Ερευνητικά ερωτήματα</a:t>
            </a:r>
            <a:r>
              <a:rPr lang="en-US" sz="3200" dirty="0">
                <a:latin typeface="Century Gothic" panose="020B0502020202020204" pitchFamily="34" charset="0"/>
              </a:rPr>
              <a:t> (</a:t>
            </a:r>
            <a:r>
              <a:rPr lang="el-GR" sz="3200" dirty="0">
                <a:latin typeface="Century Gothic" panose="020B0502020202020204" pitchFamily="34" charset="0"/>
              </a:rPr>
              <a:t>2</a:t>
            </a:r>
            <a:r>
              <a:rPr lang="en-US" sz="3200" dirty="0">
                <a:latin typeface="Century Gothic" panose="020B0502020202020204" pitchFamily="34" charset="0"/>
              </a:rPr>
              <a:t>/2)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tective Icons - Download Free Vector Icons | Noun Project">
            <a:extLst>
              <a:ext uri="{FF2B5EF4-FFF2-40B4-BE49-F238E27FC236}">
                <a16:creationId xmlns:a16="http://schemas.microsoft.com/office/drawing/2014/main" id="{5A6C9D51-3005-4B9C-B8CB-2BCD3BD60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26B3CF20-CA09-4504-B47A-C8690748C8E4}"/>
              </a:ext>
            </a:extLst>
          </p:cNvPr>
          <p:cNvSpPr/>
          <p:nvPr/>
        </p:nvSpPr>
        <p:spPr>
          <a:xfrm>
            <a:off x="3032500" y="1420272"/>
            <a:ext cx="7807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dirty="0">
                <a:latin typeface="Century Gothic" panose="020B0502020202020204" pitchFamily="34" charset="0"/>
              </a:rPr>
              <a:t>Ο εκπαιδευόμενος υποστηρίζεται στην αλληλεπίδραση με το Ε.Υ. κατά τη μελέτη του; 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CDAB04C-06D4-49E3-85FD-919AB6CEF52D}"/>
              </a:ext>
            </a:extLst>
          </p:cNvPr>
          <p:cNvSpPr/>
          <p:nvPr/>
        </p:nvSpPr>
        <p:spPr>
          <a:xfrm>
            <a:off x="3032500" y="2708558"/>
            <a:ext cx="7791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latin typeface="Century Gothic" panose="020B0502020202020204" pitchFamily="34" charset="0"/>
              </a:rPr>
              <a:t>Το Ε.Υ. παρέχει δυνατότητα </a:t>
            </a:r>
            <a:r>
              <a:rPr lang="el-GR" dirty="0" err="1">
                <a:latin typeface="Century Gothic" panose="020B0502020202020204" pitchFamily="34" charset="0"/>
              </a:rPr>
              <a:t>αναστοχασμού</a:t>
            </a:r>
            <a:r>
              <a:rPr lang="el-GR" dirty="0">
                <a:latin typeface="Century Gothic" panose="020B0502020202020204" pitchFamily="34" charset="0"/>
              </a:rPr>
              <a:t> - </a:t>
            </a:r>
            <a:r>
              <a:rPr lang="el-GR" dirty="0" err="1">
                <a:latin typeface="Century Gothic" panose="020B0502020202020204" pitchFamily="34" charset="0"/>
              </a:rPr>
              <a:t>αυτοαξιολόγησης</a:t>
            </a:r>
            <a:r>
              <a:rPr lang="el-GR" dirty="0">
                <a:latin typeface="Century Gothic" panose="020B0502020202020204" pitchFamily="34" charset="0"/>
              </a:rPr>
              <a:t> στον εκπαιδευόμενο;</a:t>
            </a:r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695D2968-1646-425D-90E4-4A32313FCBA7}"/>
              </a:ext>
            </a:extLst>
          </p:cNvPr>
          <p:cNvSpPr/>
          <p:nvPr/>
        </p:nvSpPr>
        <p:spPr>
          <a:xfrm>
            <a:off x="3032499" y="3960309"/>
            <a:ext cx="7791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l-GR" dirty="0">
                <a:latin typeface="Century Gothic" panose="020B0502020202020204" pitchFamily="34" charset="0"/>
              </a:rPr>
              <a:t>Στο Ε.Υ. προσδιορίζονται με σαφήνεια ο σκοπός και τα προσδοκώμενα αποτελέσματα;</a:t>
            </a:r>
          </a:p>
        </p:txBody>
      </p:sp>
      <p:sp>
        <p:nvSpPr>
          <p:cNvPr id="23" name="Ορθογώνιο 22">
            <a:extLst>
              <a:ext uri="{FF2B5EF4-FFF2-40B4-BE49-F238E27FC236}">
                <a16:creationId xmlns:a16="http://schemas.microsoft.com/office/drawing/2014/main" id="{E09501BC-AB29-4A1E-AF16-150C75318F29}"/>
              </a:ext>
            </a:extLst>
          </p:cNvPr>
          <p:cNvSpPr/>
          <p:nvPr/>
        </p:nvSpPr>
        <p:spPr>
          <a:xfrm>
            <a:off x="3032499" y="5237911"/>
            <a:ext cx="7836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>
                <a:latin typeface="Century Gothic" panose="020B0502020202020204" pitchFamily="34" charset="0"/>
              </a:rPr>
              <a:t>Το Ε.Υ. έχει δημιουργηθεί σύμφωνα με τις αρχές της </a:t>
            </a:r>
            <a:r>
              <a:rPr lang="el-GR" dirty="0" err="1">
                <a:latin typeface="Century Gothic" panose="020B0502020202020204" pitchFamily="34" charset="0"/>
              </a:rPr>
              <a:t>Πολυμεσικής</a:t>
            </a:r>
            <a:r>
              <a:rPr lang="el-GR" dirty="0">
                <a:latin typeface="Century Gothic" panose="020B0502020202020204" pitchFamily="34" charset="0"/>
              </a:rPr>
              <a:t> Μάθησης;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CD8338E-984F-40AB-9560-D5B71D3BA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9107" r="80199" b="13871"/>
          <a:stretch/>
        </p:blipFill>
        <p:spPr>
          <a:xfrm>
            <a:off x="1263590" y="1279436"/>
            <a:ext cx="1595932" cy="98752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A52E67ED-29C4-4E21-AB84-21917A7CBD6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" t="11501" r="81721" b="13871"/>
          <a:stretch/>
        </p:blipFill>
        <p:spPr>
          <a:xfrm>
            <a:off x="1263590" y="2598681"/>
            <a:ext cx="1512810" cy="924291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3D741CE4-A590-4D34-A9F6-F91E272AA34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7730" r="80025" b="13852"/>
          <a:stretch/>
        </p:blipFill>
        <p:spPr>
          <a:xfrm>
            <a:off x="1263590" y="3786938"/>
            <a:ext cx="1646991" cy="936865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29931E58-552A-4042-91FD-BC6C339352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6745" r="79174" b="16923"/>
          <a:stretch/>
        </p:blipFill>
        <p:spPr>
          <a:xfrm>
            <a:off x="1253992" y="5035027"/>
            <a:ext cx="1742476" cy="951417"/>
          </a:xfrm>
          <a:prstGeom prst="rect">
            <a:avLst/>
          </a:prstGeom>
        </p:spPr>
      </p:pic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F51EEE8D-96D1-4EA5-8E40-5FDD9FAF9616}"/>
              </a:ext>
            </a:extLst>
          </p:cNvPr>
          <p:cNvSpPr/>
          <p:nvPr/>
        </p:nvSpPr>
        <p:spPr>
          <a:xfrm>
            <a:off x="11791623" y="63881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'"/>
              </a:rPr>
              <a:t>4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24479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Δομή εργασίας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Θέση περιεχομένου 8">
            <a:extLst>
              <a:ext uri="{FF2B5EF4-FFF2-40B4-BE49-F238E27FC236}">
                <a16:creationId xmlns:a16="http://schemas.microsoft.com/office/drawing/2014/main" id="{38F84143-C93D-4A9F-B801-97B4DA228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866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Διάγραμμα 10">
            <a:extLst>
              <a:ext uri="{FF2B5EF4-FFF2-40B4-BE49-F238E27FC236}">
                <a16:creationId xmlns:a16="http://schemas.microsoft.com/office/drawing/2014/main" id="{91A863B4-F792-4DA6-B085-B3CBF8E1C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655024"/>
              </p:ext>
            </p:extLst>
          </p:nvPr>
        </p:nvGraphicFramePr>
        <p:xfrm>
          <a:off x="838200" y="1180194"/>
          <a:ext cx="10515600" cy="495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" y="63974"/>
            <a:ext cx="774447" cy="774447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28772422"/>
              </p:ext>
            </p:extLst>
          </p:nvPr>
        </p:nvGraphicFramePr>
        <p:xfrm>
          <a:off x="838200" y="1295993"/>
          <a:ext cx="9514559" cy="4667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6" name="Rectangle 5"/>
          <p:cNvSpPr/>
          <p:nvPr/>
        </p:nvSpPr>
        <p:spPr>
          <a:xfrm>
            <a:off x="3356901" y="1468525"/>
            <a:ext cx="2566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000" b="1" dirty="0">
                <a:latin typeface="Century Gothic" panose="020B0502020202020204" pitchFamily="34" charset="0"/>
              </a:rPr>
              <a:t>Θεωρητικό πλαίσιο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6901" y="3074007"/>
            <a:ext cx="6593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Century Gothic" panose="020B0502020202020204" pitchFamily="34" charset="0"/>
              </a:rPr>
              <a:t>Σ</a:t>
            </a:r>
            <a:r>
              <a:rPr lang="en-US" sz="2000" b="1" dirty="0" err="1">
                <a:latin typeface="Century Gothic" panose="020B0502020202020204" pitchFamily="34" charset="0"/>
              </a:rPr>
              <a:t>χεδι</a:t>
            </a:r>
            <a:r>
              <a:rPr lang="en-US" sz="2000" b="1" dirty="0">
                <a:latin typeface="Century Gothic" panose="020B0502020202020204" pitchFamily="34" charset="0"/>
              </a:rPr>
              <a:t>ασμός του </a:t>
            </a:r>
            <a:r>
              <a:rPr lang="el-GR" sz="2000" b="1" dirty="0">
                <a:latin typeface="Century Gothic" panose="020B0502020202020204" pitchFamily="34" charset="0"/>
              </a:rPr>
              <a:t>Ε.Υ.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σύμφων</a:t>
            </a:r>
            <a:r>
              <a:rPr lang="en-US" sz="2000" b="1" dirty="0">
                <a:latin typeface="Century Gothic" panose="020B0502020202020204" pitchFamily="34" charset="0"/>
              </a:rPr>
              <a:t>α με τις αρχές της ΕξΑΕ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56901" y="4520148"/>
            <a:ext cx="1888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/>
              <a:t> </a:t>
            </a:r>
            <a:r>
              <a:rPr lang="el-GR" sz="2000" b="1" dirty="0">
                <a:latin typeface="Century Gothic" panose="020B0502020202020204" pitchFamily="34" charset="0"/>
              </a:rPr>
              <a:t>Έρευνα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1030" name="Picture 6" descr="Web Design Svg Png Icon Free Download (#463275) - OnlineWebFonts.COM"/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245" y="3247405"/>
            <a:ext cx="938555" cy="93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759" y="1804631"/>
            <a:ext cx="911139" cy="91113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61002" y="1923532"/>
            <a:ext cx="4253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Σύντομη βιβλιογραφική ανασκόπηση</a:t>
            </a:r>
            <a:endParaRPr lang="el-GR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439886" y="1804631"/>
            <a:ext cx="2386148" cy="17236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22469" y="3459984"/>
            <a:ext cx="6392091" cy="11864"/>
          </a:xfrm>
          <a:prstGeom prst="line">
            <a:avLst/>
          </a:prstGeom>
          <a:ln w="9525" cap="flat" cmpd="sng" algn="ctr">
            <a:solidFill>
              <a:srgbClr val="BA6F5D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374319" y="3532016"/>
            <a:ext cx="4701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Περιγραφή διαδικασίας δημιουργίας Ε.Υ.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74319" y="4972962"/>
            <a:ext cx="3437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entury Gothic" panose="020B0502020202020204" pitchFamily="34" charset="0"/>
              </a:rPr>
              <a:t>Παρουσίαση αποτελεσμάτων</a:t>
            </a:r>
          </a:p>
          <a:p>
            <a:r>
              <a:rPr lang="el-GR" dirty="0">
                <a:latin typeface="Century Gothic" panose="020B0502020202020204" pitchFamily="34" charset="0"/>
              </a:rPr>
              <a:t>Συμπεράσματα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439886" y="4909385"/>
            <a:ext cx="1036320" cy="0"/>
          </a:xfrm>
          <a:prstGeom prst="line">
            <a:avLst/>
          </a:prstGeom>
          <a:ln w="9525" cap="flat" cmpd="sng" algn="ctr">
            <a:solidFill>
              <a:srgbClr val="95959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03DD0AB-BCD3-42B1-86F7-9E4B3201F10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415245" y="4831391"/>
            <a:ext cx="938555" cy="938555"/>
          </a:xfrm>
          <a:prstGeom prst="rect">
            <a:avLst/>
          </a:prstGeom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FFD7D245-F6B7-469F-A0CE-CA62C1695E1B}"/>
              </a:ext>
            </a:extLst>
          </p:cNvPr>
          <p:cNvSpPr/>
          <p:nvPr/>
        </p:nvSpPr>
        <p:spPr>
          <a:xfrm>
            <a:off x="11791623" y="63881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'"/>
              </a:rPr>
              <a:t>5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343644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12" grpId="0"/>
      <p:bldP spid="14" grpId="0"/>
      <p:bldP spid="19" grpId="0"/>
      <p:bldP spid="2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087BD632-55B9-4BFF-91AF-648D8FB22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2" r="919" b="9195"/>
          <a:stretch/>
        </p:blipFill>
        <p:spPr>
          <a:xfrm>
            <a:off x="9249982" y="2561536"/>
            <a:ext cx="2864875" cy="1481410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C494C4E8-692E-495A-A8C6-0EE17EFD2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12029" r="-1" b="15498"/>
          <a:stretch/>
        </p:blipFill>
        <p:spPr>
          <a:xfrm>
            <a:off x="6275794" y="2582651"/>
            <a:ext cx="2891452" cy="1481411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CEAD1290-BE34-444F-B66B-C4D2F7C42E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7" b="9580"/>
          <a:stretch/>
        </p:blipFill>
        <p:spPr>
          <a:xfrm>
            <a:off x="3212136" y="2571863"/>
            <a:ext cx="2962283" cy="1502988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F18C72AB-9B0A-4FF9-888D-2197F5AA60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9565" b="15392"/>
          <a:stretch/>
        </p:blipFill>
        <p:spPr>
          <a:xfrm>
            <a:off x="190236" y="2571864"/>
            <a:ext cx="2891452" cy="1502987"/>
          </a:xfrm>
          <a:prstGeom prst="rect">
            <a:avLst/>
          </a:prstGeom>
        </p:spPr>
      </p:pic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Θεωρητικό πλαίσιο (1/3)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00"/>
            <a:ext cx="911139" cy="911139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230AF67-6C43-4CA7-A751-768F1CD9874F}"/>
              </a:ext>
            </a:extLst>
          </p:cNvPr>
          <p:cNvSpPr/>
          <p:nvPr/>
        </p:nvSpPr>
        <p:spPr>
          <a:xfrm>
            <a:off x="883499" y="2872480"/>
            <a:ext cx="1871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dirty="0">
                <a:latin typeface="Century Gothic" panose="020B0502020202020204" pitchFamily="34" charset="0"/>
              </a:rPr>
              <a:t>Εξ Αποστάσεως εκπαίδευση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B083222-4A95-4C4D-A2BF-97C49905407C}"/>
              </a:ext>
            </a:extLst>
          </p:cNvPr>
          <p:cNvSpPr/>
          <p:nvPr/>
        </p:nvSpPr>
        <p:spPr>
          <a:xfrm>
            <a:off x="3719227" y="2872480"/>
            <a:ext cx="23767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dirty="0">
                <a:latin typeface="Century Gothic" panose="020B0502020202020204" pitchFamily="34" charset="0"/>
              </a:rPr>
              <a:t>Εκμάθηση μιας δεύτερης/ξένης γλώσσας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8D1804C-685A-4036-A424-A77F85904B20}"/>
              </a:ext>
            </a:extLst>
          </p:cNvPr>
          <p:cNvSpPr/>
          <p:nvPr/>
        </p:nvSpPr>
        <p:spPr>
          <a:xfrm>
            <a:off x="6909035" y="2989402"/>
            <a:ext cx="2231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dirty="0">
                <a:latin typeface="Century Gothic" panose="020B0502020202020204" pitchFamily="34" charset="0"/>
              </a:rPr>
              <a:t>Ελληνισμός της Διασποράς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D5C6AE3B-73AB-4715-89EE-80CBC483DCC8}"/>
              </a:ext>
            </a:extLst>
          </p:cNvPr>
          <p:cNvSpPr/>
          <p:nvPr/>
        </p:nvSpPr>
        <p:spPr>
          <a:xfrm>
            <a:off x="9800487" y="2761448"/>
            <a:ext cx="2231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dirty="0">
                <a:latin typeface="Century Gothic" panose="020B0502020202020204" pitchFamily="34" charset="0"/>
              </a:rPr>
              <a:t>Πρόγραμμα «Παιδεία Ομογενών» του ΕΔΙΑΜΜΕ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566429DE-B32E-462E-B7DD-39E756C1CA21}"/>
              </a:ext>
            </a:extLst>
          </p:cNvPr>
          <p:cNvSpPr/>
          <p:nvPr/>
        </p:nvSpPr>
        <p:spPr>
          <a:xfrm>
            <a:off x="11791623" y="63881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'"/>
              </a:rPr>
              <a:t>6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31776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9778EFFA-CE8A-4037-A62F-B57021099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31" y="968991"/>
            <a:ext cx="5163382" cy="523280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FBBB6F2C-27AC-4501-BF07-26D937FCA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4" y="968992"/>
            <a:ext cx="5527366" cy="5232805"/>
          </a:xfrm>
          <a:prstGeom prst="rect">
            <a:avLst/>
          </a:prstGeom>
        </p:spPr>
      </p:pic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Θεωρητικό πλαίσιο (2/3)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00"/>
            <a:ext cx="911139" cy="911139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B4C9F1E-E239-442F-962F-95A80BF524B7}"/>
              </a:ext>
            </a:extLst>
          </p:cNvPr>
          <p:cNvSpPr/>
          <p:nvPr/>
        </p:nvSpPr>
        <p:spPr>
          <a:xfrm>
            <a:off x="1735948" y="2028959"/>
            <a:ext cx="4054136" cy="405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Αποσαφήνιση εννοιών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Ιστορική αναδρομή της ΕξΑΕ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Βασικές θεωρίες της ΕξΑΕ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Η αντιδιαστολή επικοινωνίας και αυτονομίας στην </a:t>
            </a:r>
            <a:r>
              <a:rPr lang="el-G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ΕξΑ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Ο ρόλος του διδάσκοντα στην ΕξΑΕ</a:t>
            </a:r>
            <a:r>
              <a:rPr lang="el-GR" sz="2400" dirty="0"/>
              <a:t>	</a:t>
            </a:r>
            <a:endParaRPr lang="en-US" sz="24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C3097FA-2ABF-446E-96D3-2C0332F621D1}"/>
              </a:ext>
            </a:extLst>
          </p:cNvPr>
          <p:cNvSpPr/>
          <p:nvPr/>
        </p:nvSpPr>
        <p:spPr>
          <a:xfrm>
            <a:off x="3182966" y="1546428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>
                <a:latin typeface="Century Gothic" panose="020B0502020202020204" pitchFamily="34" charset="0"/>
              </a:rPr>
              <a:t>εκπαίδευση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0482ADBB-E05A-450A-94C7-640093426958}"/>
              </a:ext>
            </a:extLst>
          </p:cNvPr>
          <p:cNvSpPr/>
          <p:nvPr/>
        </p:nvSpPr>
        <p:spPr>
          <a:xfrm>
            <a:off x="7791017" y="2378433"/>
            <a:ext cx="3978737" cy="222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Διγλωσσία και κατάκτηση δεύτερης γλώσσας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latin typeface="Century Gothic" panose="020B0502020202020204" pitchFamily="34" charset="0"/>
              </a:rPr>
              <a:t>Γλωσσικά χαρακτηριστικά του μαθητή της δεύτερης γλώσσας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6EED4229-F780-402F-B43D-79E770EDCE4D}"/>
              </a:ext>
            </a:extLst>
          </p:cNvPr>
          <p:cNvSpPr/>
          <p:nvPr/>
        </p:nvSpPr>
        <p:spPr>
          <a:xfrm>
            <a:off x="8534005" y="1546428"/>
            <a:ext cx="314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>
                <a:latin typeface="Century Gothic" panose="020B0502020202020204" pitchFamily="34" charset="0"/>
              </a:rPr>
              <a:t>δεύτερης/ξένης γλώσσας  </a:t>
            </a:r>
            <a:endParaRPr lang="en-US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6ED2283-2800-4981-9587-4D776496AC96}"/>
              </a:ext>
            </a:extLst>
          </p:cNvPr>
          <p:cNvSpPr/>
          <p:nvPr/>
        </p:nvSpPr>
        <p:spPr>
          <a:xfrm>
            <a:off x="9173602" y="1177096"/>
            <a:ext cx="1861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dirty="0">
                <a:latin typeface="Century Gothic" panose="020B0502020202020204" pitchFamily="34" charset="0"/>
              </a:rPr>
              <a:t>Εκμάθηση μιας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F18272DC-654F-4CCB-9E18-F6717818898D}"/>
              </a:ext>
            </a:extLst>
          </p:cNvPr>
          <p:cNvSpPr/>
          <p:nvPr/>
        </p:nvSpPr>
        <p:spPr>
          <a:xfrm>
            <a:off x="2922478" y="1177096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dirty="0">
                <a:latin typeface="Century Gothic" panose="020B0502020202020204" pitchFamily="34" charset="0"/>
              </a:rPr>
              <a:t>Εξ αποστάσεως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E3134074-62D6-44B7-AF8D-0F499F3023D1}"/>
              </a:ext>
            </a:extLst>
          </p:cNvPr>
          <p:cNvSpPr/>
          <p:nvPr/>
        </p:nvSpPr>
        <p:spPr>
          <a:xfrm>
            <a:off x="11791623" y="63881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'"/>
              </a:rPr>
              <a:t>7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8437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B1F8A5A2-6CFD-499D-9D4A-B4F062311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34" y="1000106"/>
            <a:ext cx="5313470" cy="5384198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6B905FA3-C7B6-473D-81E0-A27ED2045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"/>
          <a:stretch/>
        </p:blipFill>
        <p:spPr>
          <a:xfrm>
            <a:off x="821867" y="1061972"/>
            <a:ext cx="5171984" cy="5236742"/>
          </a:xfrm>
          <a:prstGeom prst="rect">
            <a:avLst/>
          </a:prstGeom>
        </p:spPr>
      </p:pic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41A1260-8E6B-427E-8D7D-DF01EDD7E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1353800" cy="950736"/>
          </a:xfrm>
          <a:ln w="12700" cap="flat" cmpd="tri">
            <a:noFill/>
            <a:prstDash val="lgDashDotDot"/>
            <a:miter lim="800000"/>
          </a:ln>
        </p:spPr>
        <p:txBody>
          <a:bodyPr>
            <a:normAutofit/>
          </a:bodyPr>
          <a:lstStyle/>
          <a:p>
            <a:r>
              <a:rPr lang="el-GR" sz="3200" dirty="0">
                <a:latin typeface="Century Gothic" panose="020B0502020202020204" pitchFamily="34" charset="0"/>
              </a:rPr>
              <a:t>Θεωρητικό πλαίσιο (3/3)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74F6E4-3B64-4338-B56E-660F6C1D626C}"/>
              </a:ext>
            </a:extLst>
          </p:cNvPr>
          <p:cNvSpPr/>
          <p:nvPr/>
        </p:nvSpPr>
        <p:spPr>
          <a:xfrm>
            <a:off x="838200" y="792702"/>
            <a:ext cx="11353800" cy="45719"/>
          </a:xfrm>
          <a:prstGeom prst="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Master Info - E LEARNING LAB">
            <a:extLst>
              <a:ext uri="{FF2B5EF4-FFF2-40B4-BE49-F238E27FC236}">
                <a16:creationId xmlns:a16="http://schemas.microsoft.com/office/drawing/2014/main" id="{1C8E02E9-55D2-4622-AE64-397EC8C1FF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8165"/>
            <a:ext cx="1819202" cy="4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Ε.ΔΙΑ.Μ.ΜΕ - E.DIA.M.ME [Πανεπιστήμιο Κρήτης - University of Crete] |  Ιστορικό | Γενικές Πληροφορίες">
            <a:extLst>
              <a:ext uri="{FF2B5EF4-FFF2-40B4-BE49-F238E27FC236}">
                <a16:creationId xmlns:a16="http://schemas.microsoft.com/office/drawing/2014/main" id="{2325D9BC-9877-46E4-90EF-BB5B7317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02" y="6388165"/>
            <a:ext cx="1758937" cy="4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00"/>
            <a:ext cx="911139" cy="911139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36AA15A-81B2-4D6A-B0EB-B92231FF5724}"/>
              </a:ext>
            </a:extLst>
          </p:cNvPr>
          <p:cNvSpPr/>
          <p:nvPr/>
        </p:nvSpPr>
        <p:spPr>
          <a:xfrm>
            <a:off x="1746747" y="2378326"/>
            <a:ext cx="3662784" cy="17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Ιστορική αναδρομή της ελληνικής διασποράς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Σχέση Κέντρου – Διασποράς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Εκπαίδευση στη διασπορά	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FF6CD72-9B6B-45F4-BEB0-FC7332333475}"/>
              </a:ext>
            </a:extLst>
          </p:cNvPr>
          <p:cNvSpPr/>
          <p:nvPr/>
        </p:nvSpPr>
        <p:spPr>
          <a:xfrm>
            <a:off x="2840597" y="1519969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>
                <a:latin typeface="Century Gothic" panose="020B0502020202020204" pitchFamily="34" charset="0"/>
              </a:rPr>
              <a:t>Διασποράς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FB5594C0-96B2-4642-BA03-A0ECA6672CF7}"/>
              </a:ext>
            </a:extLst>
          </p:cNvPr>
          <p:cNvSpPr/>
          <p:nvPr/>
        </p:nvSpPr>
        <p:spPr>
          <a:xfrm>
            <a:off x="2632207" y="1199145"/>
            <a:ext cx="1891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l-GR" dirty="0">
                <a:latin typeface="Century Gothic" panose="020B0502020202020204" pitchFamily="34" charset="0"/>
              </a:rPr>
              <a:t>Ελληνισμός της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08F243E-DEB4-44B8-A6D2-C8E34C819905}"/>
              </a:ext>
            </a:extLst>
          </p:cNvPr>
          <p:cNvSpPr/>
          <p:nvPr/>
        </p:nvSpPr>
        <p:spPr>
          <a:xfrm>
            <a:off x="8427501" y="1199145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>
                <a:latin typeface="Century Gothic" panose="020B0502020202020204" pitchFamily="34" charset="0"/>
              </a:rPr>
              <a:t>Το πρόγραμμα «Παιδεία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5A3B12C-CD7A-4A66-B88E-11209BA870D3}"/>
              </a:ext>
            </a:extLst>
          </p:cNvPr>
          <p:cNvSpPr/>
          <p:nvPr/>
        </p:nvSpPr>
        <p:spPr>
          <a:xfrm>
            <a:off x="8276017" y="1517053"/>
            <a:ext cx="3094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l-GR" dirty="0">
                <a:latin typeface="Century Gothic" panose="020B0502020202020204" pitchFamily="34" charset="0"/>
              </a:rPr>
              <a:t>Ομογενών»  του ΕΔΙΑΜΜΕ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1803E980-9E76-4354-A237-407BBE342417}"/>
              </a:ext>
            </a:extLst>
          </p:cNvPr>
          <p:cNvSpPr/>
          <p:nvPr/>
        </p:nvSpPr>
        <p:spPr>
          <a:xfrm>
            <a:off x="7795416" y="2187313"/>
            <a:ext cx="416251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Γενική περιγραφή του έργου «Παιδεία Ομογενών» και οι στόχοι του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Θεματικές ενότητες του Ε.Υ.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Ε.Υ. σε επίπεδα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Π.Σ. για τη διδασκαλία της ελληνικής ως δεύτερης γλώσσας: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l-GR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Π.Σ. για τη διδασκαλία της ελληνικής ως δεύτερης γλώσσας στην πρωτοβάθμια και στη δευτεροβάθμια εκπαίδευση	</a:t>
            </a:r>
            <a:endParaRPr lang="en-US" sz="13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l-GR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Π.Σ. για τη διδασκαλία της ελληνικής ως δεύτερης γλώσσας σε ταχύρρυθμα τμήματα στη δευτεροβάθμια εκπαίδευση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Π.Σ. για τη διδασκαλία της ελληνικής ως ξένης γλώσσας στην πρωτοβάθμια εκπαίδευση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Π.Σ. για τη διδασκαλία στοιχείων ιστορίας και πολιτισμού στην πρωτοβάθμια και στη δευτεροβάθμια εκπαίδευση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FE4991A-8788-4C7E-AA7F-1C0DFBCB10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0560" y="2763089"/>
            <a:ext cx="310580" cy="2476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1D7CD4C-B0AC-43BB-ADB3-40FCEF2E3E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5416" y="2886914"/>
            <a:ext cx="108000" cy="760982"/>
          </a:xfrm>
          <a:prstGeom prst="rect">
            <a:avLst/>
          </a:prstGeom>
        </p:spPr>
      </p:pic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C4EAE4EB-FB99-40E9-824A-2EDA6BDC18FF}"/>
              </a:ext>
            </a:extLst>
          </p:cNvPr>
          <p:cNvSpPr/>
          <p:nvPr/>
        </p:nvSpPr>
        <p:spPr>
          <a:xfrm>
            <a:off x="11791623" y="63881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entury Gothic'"/>
              </a:rPr>
              <a:t>8</a:t>
            </a:r>
            <a:endParaRPr lang="el-GR" dirty="0">
              <a:latin typeface="Century Gothic'"/>
            </a:endParaRPr>
          </a:p>
        </p:txBody>
      </p:sp>
    </p:spTree>
    <p:extLst>
      <p:ext uri="{BB962C8B-B14F-4D97-AF65-F5344CB8AC3E}">
        <p14:creationId xmlns:p14="http://schemas.microsoft.com/office/powerpoint/2010/main" val="17414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3682</TotalTime>
  <Words>1887</Words>
  <Application>Microsoft Office PowerPoint</Application>
  <PresentationFormat>Widescreen</PresentationFormat>
  <Paragraphs>342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맑은 고딕</vt:lpstr>
      <vt:lpstr>Arial</vt:lpstr>
      <vt:lpstr>Calibri</vt:lpstr>
      <vt:lpstr>Calibri Light</vt:lpstr>
      <vt:lpstr>Century</vt:lpstr>
      <vt:lpstr>Century Gothic</vt:lpstr>
      <vt:lpstr>Century Gothic'</vt:lpstr>
      <vt:lpstr>Courier New</vt:lpstr>
      <vt:lpstr>Times New Roman</vt:lpstr>
      <vt:lpstr>Wingdings</vt:lpstr>
      <vt:lpstr>Office Theme</vt:lpstr>
      <vt:lpstr>PowerPoint Presentation</vt:lpstr>
      <vt:lpstr>Σκοπός</vt:lpstr>
      <vt:lpstr>Συνεισφορά της διπλωματικής εργασίας</vt:lpstr>
      <vt:lpstr>Ερευνητικά ερωτήματα (1/2)</vt:lpstr>
      <vt:lpstr>Ερευνητικά ερωτήματα (2/2)</vt:lpstr>
      <vt:lpstr>Δομή εργασίας</vt:lpstr>
      <vt:lpstr>Θεωρητικό πλαίσιο (1/3)</vt:lpstr>
      <vt:lpstr>Θεωρητικό πλαίσιο (2/3)</vt:lpstr>
      <vt:lpstr>Θεωρητικό πλαίσιο (3/3)</vt:lpstr>
      <vt:lpstr>Σχεδιασμός του Ε.Υ. σύμφωνα με τις αρχές της ΕξΑΕ (1/4)</vt:lpstr>
      <vt:lpstr>Σχεδιασμός του Ε.Υ. σύμφωνα με τις αρχές της ΕξΑΕ (2/4)</vt:lpstr>
      <vt:lpstr>Σχεδιασμός του Ε.Υ. σύμφωνα με τις αρχές της ΕξΑΕ (3/4)</vt:lpstr>
      <vt:lpstr>Σχεδιασμός του Ε.Υ. σύμφωνα με τις αρχές της ΕξΑΕ (4/4)</vt:lpstr>
      <vt:lpstr>Έρευνα</vt:lpstr>
      <vt:lpstr>Μεθοδολογία έρευνας(1/2)</vt:lpstr>
      <vt:lpstr>Μεθοδολογία έρευνας (2/2)</vt:lpstr>
      <vt:lpstr>Αποτελέσματα (1/4)</vt:lpstr>
      <vt:lpstr>Αποτελέσματα (2/4)</vt:lpstr>
      <vt:lpstr>Αποτελέσματα (3/4)</vt:lpstr>
      <vt:lpstr>Αποτελέσματα (4/4)</vt:lpstr>
      <vt:lpstr>Συμπεράσματα (1/4)</vt:lpstr>
      <vt:lpstr>Συμπεράσματα (2/4)</vt:lpstr>
      <vt:lpstr>Συμπεράσματα (3/4)</vt:lpstr>
      <vt:lpstr>Συμπεράσματα (4/4)</vt:lpstr>
      <vt:lpstr>Περιορισμοί έρευνας</vt:lpstr>
      <vt:lpstr>Προτάσεις για το μέλλον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Mariah</dc:creator>
  <cp:lastModifiedBy>Nikos</cp:lastModifiedBy>
  <cp:revision>299</cp:revision>
  <dcterms:created xsi:type="dcterms:W3CDTF">2020-10-24T11:18:03Z</dcterms:created>
  <dcterms:modified xsi:type="dcterms:W3CDTF">2020-11-26T20:26:07Z</dcterms:modified>
</cp:coreProperties>
</file>